
<file path=[Content_Types].xml><?xml version="1.0" encoding="utf-8"?>
<Types xmlns="http://schemas.openxmlformats.org/package/2006/content-types">
  <Default Extension="fntdata" ContentType="application/x-fontdata"/>
  <Default Extension="gif" ContentType="image/gif"/>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5" r:id="rId20"/>
    <p:sldId id="276" r:id="rId21"/>
    <p:sldId id="277" r:id="rId22"/>
    <p:sldId id="278" r:id="rId23"/>
    <p:sldId id="279" r:id="rId24"/>
    <p:sldId id="280" r:id="rId25"/>
    <p:sldId id="281" r:id="rId26"/>
  </p:sldIdLst>
  <p:sldSz cx="18288000" cy="10287000"/>
  <p:notesSz cx="6858000" cy="9144000"/>
  <p:embeddedFontLst>
    <p:embeddedFont>
      <p:font typeface="Arial" panose="020B0604020202020204" pitchFamily="34" charset="0"/>
      <p:regular r:id="rId28"/>
    </p:embeddedFont>
    <p:embeddedFont>
      <p:font typeface="Arial Bold" panose="020B0704020202020204" pitchFamily="34" charset="0"/>
      <p:regular r:id="rId29"/>
      <p:bold r:id="rId30"/>
    </p:embeddedFont>
    <p:embeddedFont>
      <p:font typeface="Arimo" panose="020B0604020202020204" charset="0"/>
      <p:regular r:id="rId31"/>
    </p:embeddedFont>
    <p:embeddedFont>
      <p:font typeface="Arimo Bold" panose="020B0604020202020204" charset="0"/>
      <p:regular r:id="rId32"/>
    </p:embeddedFont>
    <p:embeddedFont>
      <p:font typeface="Calibri" panose="020F0502020204030204" pitchFamily="34" charset="0"/>
      <p:regular r:id="rId33"/>
      <p:bold r:id="rId34"/>
      <p:italic r:id="rId35"/>
      <p:boldItalic r:id="rId3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48" d="100"/>
          <a:sy n="48" d="100"/>
        </p:scale>
        <p:origin x="420" y="5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6.fntdata"/><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font" Target="fonts/font8.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16.12.2024</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The dataset consists of images and videos of various yoga poses, collected from publicly available sources or custom recordings. The data is organized into subfolders where each subfolder represents a specific yoga pose (e.g., Warrior, Downward Dog).</a:t>
            </a:r>
          </a:p>
          <a:p>
            <a:r>
              <a:rPr lang="en-US"/>
              <a:t>•	For video inputs, images are captured at specific time intervals, and keypoints such as the positions of body joints (head, shoulders, knees, etc.) are extracted using the Mediapipe library. The keypoints are used as features for model training and prediction, allowing the system to classify yoga poses frame by frame as the video progresses.</a:t>
            </a:r>
          </a:p>
          <a:p>
            <a:r>
              <a:rPr lang="en-US"/>
              <a:t>•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12/16/2024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12/16/2024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12/16/2024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12/16/2024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7.svg"/><Relationship Id="rId7" Type="http://schemas.openxmlformats.org/officeDocument/2006/relationships/image" Target="../media/image41.svg"/><Relationship Id="rId2" Type="http://schemas.openxmlformats.org/officeDocument/2006/relationships/image" Target="../media/image36.png"/><Relationship Id="rId1" Type="http://schemas.openxmlformats.org/officeDocument/2006/relationships/slideLayout" Target="../slideLayouts/slideLayout7.xml"/><Relationship Id="rId6" Type="http://schemas.openxmlformats.org/officeDocument/2006/relationships/image" Target="../media/image40.png"/><Relationship Id="rId11" Type="http://schemas.openxmlformats.org/officeDocument/2006/relationships/image" Target="../media/image45.gif"/><Relationship Id="rId5" Type="http://schemas.openxmlformats.org/officeDocument/2006/relationships/image" Target="../media/image39.svg"/><Relationship Id="rId10" Type="http://schemas.openxmlformats.org/officeDocument/2006/relationships/image" Target="../media/image44.png"/><Relationship Id="rId4" Type="http://schemas.openxmlformats.org/officeDocument/2006/relationships/image" Target="../media/image38.png"/><Relationship Id="rId9" Type="http://schemas.openxmlformats.org/officeDocument/2006/relationships/image" Target="../media/image43.svg"/></Relationships>
</file>

<file path=ppt/slides/_rels/slide11.xml.rels><?xml version="1.0" encoding="UTF-8" standalone="yes"?>
<Relationships xmlns="http://schemas.openxmlformats.org/package/2006/relationships"><Relationship Id="rId8" Type="http://schemas.openxmlformats.org/officeDocument/2006/relationships/image" Target="../media/image51.svg"/><Relationship Id="rId13" Type="http://schemas.openxmlformats.org/officeDocument/2006/relationships/image" Target="../media/image56.png"/><Relationship Id="rId3" Type="http://schemas.openxmlformats.org/officeDocument/2006/relationships/image" Target="../media/image46.png"/><Relationship Id="rId7" Type="http://schemas.openxmlformats.org/officeDocument/2006/relationships/image" Target="../media/image50.png"/><Relationship Id="rId12" Type="http://schemas.openxmlformats.org/officeDocument/2006/relationships/image" Target="../media/image55.sv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9.svg"/><Relationship Id="rId11" Type="http://schemas.openxmlformats.org/officeDocument/2006/relationships/image" Target="../media/image54.png"/><Relationship Id="rId5" Type="http://schemas.openxmlformats.org/officeDocument/2006/relationships/image" Target="../media/image48.png"/><Relationship Id="rId10" Type="http://schemas.openxmlformats.org/officeDocument/2006/relationships/image" Target="../media/image53.svg"/><Relationship Id="rId4" Type="http://schemas.openxmlformats.org/officeDocument/2006/relationships/image" Target="../media/image47.svg"/><Relationship Id="rId9" Type="http://schemas.openxmlformats.org/officeDocument/2006/relationships/image" Target="../media/image52.png"/><Relationship Id="rId14" Type="http://schemas.openxmlformats.org/officeDocument/2006/relationships/image" Target="../media/image57.svg"/></Relationships>
</file>

<file path=ppt/slides/_rels/slide12.xml.rels><?xml version="1.0" encoding="UTF-8" standalone="yes"?>
<Relationships xmlns="http://schemas.openxmlformats.org/package/2006/relationships"><Relationship Id="rId8" Type="http://schemas.openxmlformats.org/officeDocument/2006/relationships/image" Target="../media/image62.jpeg"/><Relationship Id="rId3" Type="http://schemas.openxmlformats.org/officeDocument/2006/relationships/slideLayout" Target="../slideLayouts/slideLayout7.xml"/><Relationship Id="rId7" Type="http://schemas.openxmlformats.org/officeDocument/2006/relationships/image" Target="../media/image61.jpeg"/><Relationship Id="rId2" Type="http://schemas.microsoft.com/office/2007/relationships/media" Target="../media/media1.mp4"/><Relationship Id="rId1" Type="http://schemas.openxmlformats.org/officeDocument/2006/relationships/video" Target="NULL" TargetMode="External"/><Relationship Id="rId6" Type="http://schemas.openxmlformats.org/officeDocument/2006/relationships/image" Target="../media/image60.jpeg"/><Relationship Id="rId5" Type="http://schemas.openxmlformats.org/officeDocument/2006/relationships/image" Target="../media/image59.jpeg"/><Relationship Id="rId4" Type="http://schemas.openxmlformats.org/officeDocument/2006/relationships/image" Target="../media/image58.jpeg"/></Relationships>
</file>

<file path=ppt/slides/_rels/slide1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7.xml"/><Relationship Id="rId4" Type="http://schemas.openxmlformats.org/officeDocument/2006/relationships/image" Target="../media/image65.png"/></Relationships>
</file>

<file path=ppt/slides/_rels/slide1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7.xml"/><Relationship Id="rId4" Type="http://schemas.openxmlformats.org/officeDocument/2006/relationships/image" Target="../media/image68.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71.svg"/><Relationship Id="rId7" Type="http://schemas.openxmlformats.org/officeDocument/2006/relationships/image" Target="../media/image75.svg"/><Relationship Id="rId2" Type="http://schemas.openxmlformats.org/officeDocument/2006/relationships/image" Target="../media/image70.png"/><Relationship Id="rId1" Type="http://schemas.openxmlformats.org/officeDocument/2006/relationships/slideLayout" Target="../slideLayouts/slideLayout7.xml"/><Relationship Id="rId6" Type="http://schemas.openxmlformats.org/officeDocument/2006/relationships/image" Target="../media/image74.png"/><Relationship Id="rId5" Type="http://schemas.openxmlformats.org/officeDocument/2006/relationships/image" Target="../media/image73.jpeg"/><Relationship Id="rId4" Type="http://schemas.openxmlformats.org/officeDocument/2006/relationships/image" Target="../media/image72.jpeg"/></Relationships>
</file>

<file path=ppt/slides/_rels/slide1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7.xml"/><Relationship Id="rId4" Type="http://schemas.openxmlformats.org/officeDocument/2006/relationships/image" Target="../media/image79.sv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5.sv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8" Type="http://schemas.openxmlformats.org/officeDocument/2006/relationships/image" Target="../media/image86.svg"/><Relationship Id="rId13" Type="http://schemas.openxmlformats.org/officeDocument/2006/relationships/image" Target="../media/image90.svg"/><Relationship Id="rId3" Type="http://schemas.openxmlformats.org/officeDocument/2006/relationships/image" Target="../media/image81.png"/><Relationship Id="rId7" Type="http://schemas.openxmlformats.org/officeDocument/2006/relationships/image" Target="../media/image85.png"/><Relationship Id="rId12" Type="http://schemas.openxmlformats.org/officeDocument/2006/relationships/image" Target="../media/image89.png"/><Relationship Id="rId2" Type="http://schemas.openxmlformats.org/officeDocument/2006/relationships/image" Target="../media/image80.png"/><Relationship Id="rId1" Type="http://schemas.openxmlformats.org/officeDocument/2006/relationships/slideLayout" Target="../slideLayouts/slideLayout7.xml"/><Relationship Id="rId6" Type="http://schemas.openxmlformats.org/officeDocument/2006/relationships/image" Target="../media/image84.svg"/><Relationship Id="rId11" Type="http://schemas.openxmlformats.org/officeDocument/2006/relationships/image" Target="../media/image88.gif"/><Relationship Id="rId5" Type="http://schemas.openxmlformats.org/officeDocument/2006/relationships/image" Target="../media/image83.png"/><Relationship Id="rId15" Type="http://schemas.openxmlformats.org/officeDocument/2006/relationships/image" Target="../media/image92.svg"/><Relationship Id="rId10" Type="http://schemas.openxmlformats.org/officeDocument/2006/relationships/image" Target="../media/image87.gif"/><Relationship Id="rId4" Type="http://schemas.openxmlformats.org/officeDocument/2006/relationships/image" Target="../media/image82.jpeg"/><Relationship Id="rId9" Type="http://schemas.openxmlformats.org/officeDocument/2006/relationships/image" Target="../media/image77.png"/><Relationship Id="rId14" Type="http://schemas.openxmlformats.org/officeDocument/2006/relationships/image" Target="../media/image91.png"/></Relationships>
</file>

<file path=ppt/slides/_rels/slide21.xml.rels><?xml version="1.0" encoding="UTF-8" standalone="yes"?>
<Relationships xmlns="http://schemas.openxmlformats.org/package/2006/relationships"><Relationship Id="rId3" Type="http://schemas.openxmlformats.org/officeDocument/2006/relationships/image" Target="../media/image7.svg"/><Relationship Id="rId7" Type="http://schemas.openxmlformats.org/officeDocument/2006/relationships/image" Target="../media/image94.sv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93.png"/><Relationship Id="rId5" Type="http://schemas.openxmlformats.org/officeDocument/2006/relationships/image" Target="../media/image21.svg"/><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8" Type="http://schemas.openxmlformats.org/officeDocument/2006/relationships/hyperlink" Target="https://sketchfab.com/3d-models/yoga-tree-pose-exercise-28172f6e0cd34323bfd142973dcd9a8b" TargetMode="External"/><Relationship Id="rId3" Type="http://schemas.openxmlformats.org/officeDocument/2006/relationships/hyperlink" Target="https://www.w3schools.com/python/trypython.asp?filename=demo_ref_math_atan2" TargetMode="External"/><Relationship Id="rId7" Type="http://schemas.openxmlformats.org/officeDocument/2006/relationships/hyperlink" Target="https://sketchfab.com/3d-models/yoga-pose-virabhadrasana-ii-d64fbdb70eb4471ca4080ee4958c3645" TargetMode="External"/><Relationship Id="rId2" Type="http://schemas.openxmlformats.org/officeDocument/2006/relationships/hyperlink" Target="https://onlinelibrary.wiley.com/doi/10.1155/2022/4311350" TargetMode="External"/><Relationship Id="rId1" Type="http://schemas.openxmlformats.org/officeDocument/2006/relationships/slideLayout" Target="../slideLayouts/slideLayout7.xml"/><Relationship Id="rId6" Type="http://schemas.openxmlformats.org/officeDocument/2006/relationships/hyperlink" Target="https://archivepp.com/storage/models/article/X7CQtiRRH3VDs0GMJ6IiZ95wgF5cR1PD99hVoIBVgeFQqvacDAmuL4LLrQuE/injuriesharms-resulting-from-incorrect-adjustmentsalignments-performed-by-yoga-asana-practitioners.pdf" TargetMode="External"/><Relationship Id="rId5" Type="http://schemas.openxmlformats.org/officeDocument/2006/relationships/hyperlink" Target="https://ijirt.org/publishedpaper/IJIRT167546_PAPER.pdf" TargetMode="External"/><Relationship Id="rId10" Type="http://schemas.openxmlformats.org/officeDocument/2006/relationships/hyperlink" Target="https://sketchfab.com/3d-models/downward-facing-dog-yoga-pose-ae76cb29b8b84c4299d158cf76977c58" TargetMode="External"/><Relationship Id="rId4" Type="http://schemas.openxmlformats.org/officeDocument/2006/relationships/hyperlink" Target="https://arxiv.org/pdf/2201.07594" TargetMode="External"/><Relationship Id="rId9" Type="http://schemas.openxmlformats.org/officeDocument/2006/relationships/hyperlink" Target="https://sketchfab.com/3d-models/yoga-plank-exercise-deff1c0b4cd04da3a4a39e71e227db81"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97.svg"/><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svg"/><Relationship Id="rId7" Type="http://schemas.openxmlformats.org/officeDocument/2006/relationships/image" Target="../media/image11.sv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svg"/><Relationship Id="rId4" Type="http://schemas.openxmlformats.org/officeDocument/2006/relationships/image" Target="../media/image8.png"/><Relationship Id="rId9" Type="http://schemas.openxmlformats.org/officeDocument/2006/relationships/image" Target="../media/image13.svg"/></Relationships>
</file>

<file path=ppt/slides/_rels/slide4.xml.rels><?xml version="1.0" encoding="UTF-8" standalone="yes"?>
<Relationships xmlns="http://schemas.openxmlformats.org/package/2006/relationships"><Relationship Id="rId3" Type="http://schemas.openxmlformats.org/officeDocument/2006/relationships/image" Target="../media/image15.svg"/><Relationship Id="rId7" Type="http://schemas.openxmlformats.org/officeDocument/2006/relationships/image" Target="../media/image19.sv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svg"/><Relationship Id="rId4" Type="http://schemas.openxmlformats.org/officeDocument/2006/relationships/image" Target="../media/image16.png"/></Relationships>
</file>

<file path=ppt/slides/_rels/slide5.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7.svg"/><Relationship Id="rId7" Type="http://schemas.openxmlformats.org/officeDocument/2006/relationships/image" Target="../media/image21.sv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20.png"/><Relationship Id="rId11" Type="http://schemas.openxmlformats.org/officeDocument/2006/relationships/image" Target="../media/image23.svg"/><Relationship Id="rId5" Type="http://schemas.openxmlformats.org/officeDocument/2006/relationships/image" Target="../media/image9.svg"/><Relationship Id="rId10" Type="http://schemas.openxmlformats.org/officeDocument/2006/relationships/image" Target="../media/image22.png"/><Relationship Id="rId4" Type="http://schemas.openxmlformats.org/officeDocument/2006/relationships/image" Target="../media/image8.png"/><Relationship Id="rId9" Type="http://schemas.openxmlformats.org/officeDocument/2006/relationships/image" Target="../media/image11.svg"/></Relationships>
</file>

<file path=ppt/slides/_rels/slide6.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8.gif"/><Relationship Id="rId2" Type="http://schemas.openxmlformats.org/officeDocument/2006/relationships/image" Target="../media/image27.gif"/><Relationship Id="rId1" Type="http://schemas.openxmlformats.org/officeDocument/2006/relationships/slideLayout" Target="../slideLayouts/slideLayout7.xml"/><Relationship Id="rId5" Type="http://schemas.openxmlformats.org/officeDocument/2006/relationships/image" Target="../media/image30.png"/><Relationship Id="rId4" Type="http://schemas.openxmlformats.org/officeDocument/2006/relationships/image" Target="../media/image29.jpeg"/></Relationships>
</file>

<file path=ppt/slides/_rels/slide9.xml.rels><?xml version="1.0" encoding="UTF-8" standalone="yes"?>
<Relationships xmlns="http://schemas.openxmlformats.org/package/2006/relationships"><Relationship Id="rId8" Type="http://schemas.openxmlformats.org/officeDocument/2006/relationships/image" Target="../media/image35.svg"/><Relationship Id="rId3" Type="http://schemas.openxmlformats.org/officeDocument/2006/relationships/image" Target="../media/image7.svg"/><Relationship Id="rId7" Type="http://schemas.openxmlformats.org/officeDocument/2006/relationships/image" Target="../media/image34.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32.svg"/><Relationship Id="rId4" Type="http://schemas.openxmlformats.org/officeDocument/2006/relationships/image" Target="../media/image3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rot="1005">
            <a:off x="1002504" y="1543050"/>
            <a:ext cx="16280608" cy="0"/>
          </a:xfrm>
          <a:prstGeom prst="line">
            <a:avLst/>
          </a:prstGeom>
          <a:ln w="9525" cap="rnd">
            <a:solidFill>
              <a:srgbClr val="000000"/>
            </a:solidFill>
            <a:prstDash val="solid"/>
            <a:headEnd type="none" w="sm" len="sm"/>
            <a:tailEnd type="none" w="sm" len="sm"/>
          </a:ln>
        </p:spPr>
      </p:sp>
      <p:grpSp>
        <p:nvGrpSpPr>
          <p:cNvPr id="3" name="Group 3"/>
          <p:cNvGrpSpPr/>
          <p:nvPr/>
        </p:nvGrpSpPr>
        <p:grpSpPr>
          <a:xfrm>
            <a:off x="-25419" y="-50007"/>
            <a:ext cx="10161752" cy="4576209"/>
            <a:chOff x="0" y="0"/>
            <a:chExt cx="13549002" cy="6101612"/>
          </a:xfrm>
        </p:grpSpPr>
        <p:sp>
          <p:nvSpPr>
            <p:cNvPr id="4" name="Freeform 4"/>
            <p:cNvSpPr/>
            <p:nvPr/>
          </p:nvSpPr>
          <p:spPr>
            <a:xfrm>
              <a:off x="0" y="-127"/>
              <a:ext cx="13548996" cy="6101842"/>
            </a:xfrm>
            <a:custGeom>
              <a:avLst/>
              <a:gdLst/>
              <a:ahLst/>
              <a:cxnLst/>
              <a:rect l="l" t="t" r="r" b="b"/>
              <a:pathLst>
                <a:path w="13548996" h="6101842">
                  <a:moveTo>
                    <a:pt x="0" y="4594225"/>
                  </a:moveTo>
                  <a:cubicBezTo>
                    <a:pt x="0" y="4594225"/>
                    <a:pt x="4316095" y="6101842"/>
                    <a:pt x="8642477" y="3239389"/>
                  </a:cubicBezTo>
                  <a:cubicBezTo>
                    <a:pt x="12968860" y="376936"/>
                    <a:pt x="13121512" y="142748"/>
                    <a:pt x="13335254" y="71374"/>
                  </a:cubicBezTo>
                  <a:cubicBezTo>
                    <a:pt x="13548996" y="0"/>
                    <a:pt x="0" y="71374"/>
                    <a:pt x="0" y="71374"/>
                  </a:cubicBezTo>
                  <a:lnTo>
                    <a:pt x="0" y="4594225"/>
                  </a:lnTo>
                  <a:close/>
                </a:path>
              </a:pathLst>
            </a:custGeom>
            <a:solidFill>
              <a:srgbClr val="D4D6EC">
                <a:alpha val="72941"/>
              </a:srgbClr>
            </a:solidFill>
          </p:spPr>
        </p:sp>
      </p:grpSp>
      <p:grpSp>
        <p:nvGrpSpPr>
          <p:cNvPr id="5" name="Group 5"/>
          <p:cNvGrpSpPr/>
          <p:nvPr/>
        </p:nvGrpSpPr>
        <p:grpSpPr>
          <a:xfrm>
            <a:off x="1028700" y="1240488"/>
            <a:ext cx="16313351" cy="8255284"/>
            <a:chOff x="0" y="0"/>
            <a:chExt cx="21751134" cy="11007046"/>
          </a:xfrm>
        </p:grpSpPr>
        <p:sp>
          <p:nvSpPr>
            <p:cNvPr id="6" name="Freeform 6"/>
            <p:cNvSpPr/>
            <p:nvPr/>
          </p:nvSpPr>
          <p:spPr>
            <a:xfrm>
              <a:off x="0" y="0"/>
              <a:ext cx="21751162" cy="11007090"/>
            </a:xfrm>
            <a:custGeom>
              <a:avLst/>
              <a:gdLst/>
              <a:ahLst/>
              <a:cxnLst/>
              <a:rect l="l" t="t" r="r" b="b"/>
              <a:pathLst>
                <a:path w="21751162" h="11007090">
                  <a:moveTo>
                    <a:pt x="0" y="0"/>
                  </a:moveTo>
                  <a:lnTo>
                    <a:pt x="21751162" y="0"/>
                  </a:lnTo>
                  <a:lnTo>
                    <a:pt x="21751162" y="11007090"/>
                  </a:lnTo>
                  <a:lnTo>
                    <a:pt x="0" y="11007090"/>
                  </a:lnTo>
                  <a:close/>
                </a:path>
              </a:pathLst>
            </a:custGeom>
            <a:solidFill>
              <a:srgbClr val="FFFFFF"/>
            </a:solidFill>
          </p:spPr>
        </p:sp>
      </p:grpSp>
      <p:grpSp>
        <p:nvGrpSpPr>
          <p:cNvPr id="7" name="Group 7"/>
          <p:cNvGrpSpPr/>
          <p:nvPr/>
        </p:nvGrpSpPr>
        <p:grpSpPr>
          <a:xfrm>
            <a:off x="13407682" y="2291571"/>
            <a:ext cx="1854272" cy="1863087"/>
            <a:chOff x="0" y="0"/>
            <a:chExt cx="2472362" cy="2484116"/>
          </a:xfrm>
        </p:grpSpPr>
        <p:sp>
          <p:nvSpPr>
            <p:cNvPr id="8" name="Freeform 8"/>
            <p:cNvSpPr/>
            <p:nvPr/>
          </p:nvSpPr>
          <p:spPr>
            <a:xfrm>
              <a:off x="0" y="0"/>
              <a:ext cx="2472436" cy="2484120"/>
            </a:xfrm>
            <a:custGeom>
              <a:avLst/>
              <a:gdLst/>
              <a:ahLst/>
              <a:cxnLst/>
              <a:rect l="l" t="t" r="r" b="b"/>
              <a:pathLst>
                <a:path w="2472436" h="2484120">
                  <a:moveTo>
                    <a:pt x="0" y="1242060"/>
                  </a:moveTo>
                  <a:cubicBezTo>
                    <a:pt x="0" y="556133"/>
                    <a:pt x="553466" y="0"/>
                    <a:pt x="1236218" y="0"/>
                  </a:cubicBezTo>
                  <a:cubicBezTo>
                    <a:pt x="1918970" y="0"/>
                    <a:pt x="2472436" y="556133"/>
                    <a:pt x="2472436" y="1242060"/>
                  </a:cubicBezTo>
                  <a:cubicBezTo>
                    <a:pt x="2472436" y="1927987"/>
                    <a:pt x="1918970" y="2484120"/>
                    <a:pt x="1236218" y="2484120"/>
                  </a:cubicBezTo>
                  <a:cubicBezTo>
                    <a:pt x="553466" y="2484120"/>
                    <a:pt x="0" y="1927987"/>
                    <a:pt x="0" y="1242060"/>
                  </a:cubicBezTo>
                  <a:close/>
                </a:path>
              </a:pathLst>
            </a:custGeom>
            <a:solidFill>
              <a:srgbClr val="F9ACAB"/>
            </a:solidFill>
          </p:spPr>
        </p:sp>
      </p:grpSp>
      <p:sp>
        <p:nvSpPr>
          <p:cNvPr id="9" name="Freeform 9"/>
          <p:cNvSpPr/>
          <p:nvPr/>
        </p:nvSpPr>
        <p:spPr>
          <a:xfrm>
            <a:off x="9144000" y="1550194"/>
            <a:ext cx="8628676" cy="8229600"/>
          </a:xfrm>
          <a:custGeom>
            <a:avLst/>
            <a:gdLst/>
            <a:ahLst/>
            <a:cxnLst/>
            <a:rect l="l" t="t" r="r" b="b"/>
            <a:pathLst>
              <a:path w="8628676" h="8229600">
                <a:moveTo>
                  <a:pt x="0" y="0"/>
                </a:moveTo>
                <a:lnTo>
                  <a:pt x="8628676" y="0"/>
                </a:lnTo>
                <a:lnTo>
                  <a:pt x="8628676" y="8229600"/>
                </a:lnTo>
                <a:lnTo>
                  <a:pt x="0" y="8229600"/>
                </a:lnTo>
                <a:lnTo>
                  <a:pt x="0" y="0"/>
                </a:lnTo>
                <a:close/>
              </a:path>
            </a:pathLst>
          </a:custGeom>
          <a:blipFill>
            <a:blip r:embed="rId2"/>
            <a:stretch>
              <a:fillRect/>
            </a:stretch>
          </a:blipFill>
        </p:spPr>
      </p:sp>
      <p:sp>
        <p:nvSpPr>
          <p:cNvPr id="10" name="TextBox 10"/>
          <p:cNvSpPr txBox="1"/>
          <p:nvPr/>
        </p:nvSpPr>
        <p:spPr>
          <a:xfrm>
            <a:off x="1317675" y="3251689"/>
            <a:ext cx="7999035" cy="1178433"/>
          </a:xfrm>
          <a:prstGeom prst="rect">
            <a:avLst/>
          </a:prstGeom>
        </p:spPr>
        <p:txBody>
          <a:bodyPr lIns="0" tIns="0" rIns="0" bIns="0" rtlCol="0" anchor="t">
            <a:spAutoFit/>
          </a:bodyPr>
          <a:lstStyle/>
          <a:p>
            <a:pPr algn="l">
              <a:lnSpc>
                <a:spcPts val="4536"/>
              </a:lnSpc>
            </a:pPr>
            <a:r>
              <a:rPr lang="en-US" sz="4200" b="1">
                <a:solidFill>
                  <a:srgbClr val="4B55B3"/>
                </a:solidFill>
                <a:latin typeface="Arimo Bold"/>
                <a:ea typeface="Arimo Bold"/>
                <a:cs typeface="Arimo Bold"/>
                <a:sym typeface="Arimo Bold"/>
              </a:rPr>
              <a:t>Yoga Pose Recognition from Videos</a:t>
            </a:r>
          </a:p>
        </p:txBody>
      </p:sp>
      <p:sp>
        <p:nvSpPr>
          <p:cNvPr id="11" name="TextBox 11"/>
          <p:cNvSpPr txBox="1"/>
          <p:nvPr/>
        </p:nvSpPr>
        <p:spPr>
          <a:xfrm>
            <a:off x="1468638" y="4969764"/>
            <a:ext cx="4681242" cy="1965579"/>
          </a:xfrm>
          <a:prstGeom prst="rect">
            <a:avLst/>
          </a:prstGeom>
        </p:spPr>
        <p:txBody>
          <a:bodyPr lIns="0" tIns="0" rIns="0" bIns="0" rtlCol="0" anchor="t">
            <a:spAutoFit/>
          </a:bodyPr>
          <a:lstStyle/>
          <a:p>
            <a:pPr algn="l">
              <a:lnSpc>
                <a:spcPts val="2430"/>
              </a:lnSpc>
            </a:pPr>
            <a:r>
              <a:rPr lang="en-US" sz="2250" b="1">
                <a:solidFill>
                  <a:srgbClr val="000000"/>
                </a:solidFill>
                <a:latin typeface="Arimo Bold"/>
                <a:ea typeface="Arimo Bold"/>
                <a:cs typeface="Arimo Bold"/>
                <a:sym typeface="Arimo Bold"/>
              </a:rPr>
              <a:t>Group 6</a:t>
            </a:r>
          </a:p>
          <a:p>
            <a:pPr marL="421007" lvl="1" indent="-210503" algn="l">
              <a:lnSpc>
                <a:spcPts val="2106"/>
              </a:lnSpc>
              <a:buFont typeface="Arial"/>
              <a:buChar char="•"/>
            </a:pPr>
            <a:r>
              <a:rPr lang="en-US" sz="1950">
                <a:solidFill>
                  <a:srgbClr val="000000"/>
                </a:solidFill>
                <a:latin typeface="Arimo"/>
                <a:ea typeface="Arimo"/>
                <a:cs typeface="Arimo"/>
                <a:sym typeface="Arimo"/>
              </a:rPr>
              <a:t>Hashitha Shaikh</a:t>
            </a:r>
          </a:p>
          <a:p>
            <a:pPr marL="421007" lvl="1" indent="-210503" algn="l">
              <a:lnSpc>
                <a:spcPts val="2106"/>
              </a:lnSpc>
              <a:buFont typeface="Arial"/>
              <a:buChar char="•"/>
            </a:pPr>
            <a:r>
              <a:rPr lang="en-US" sz="1950">
                <a:solidFill>
                  <a:srgbClr val="000000"/>
                </a:solidFill>
                <a:latin typeface="Arimo"/>
                <a:ea typeface="Arimo"/>
                <a:cs typeface="Arimo"/>
                <a:sym typeface="Arimo"/>
              </a:rPr>
              <a:t>Pooja Pillay Shivakumar</a:t>
            </a:r>
          </a:p>
          <a:p>
            <a:pPr marL="421007" lvl="1" indent="-210503" algn="l">
              <a:lnSpc>
                <a:spcPts val="2106"/>
              </a:lnSpc>
              <a:buFont typeface="Arial"/>
              <a:buChar char="•"/>
            </a:pPr>
            <a:r>
              <a:rPr lang="en-US" sz="1950">
                <a:solidFill>
                  <a:srgbClr val="000000"/>
                </a:solidFill>
                <a:latin typeface="Arimo"/>
                <a:ea typeface="Arimo"/>
                <a:cs typeface="Arimo"/>
                <a:sym typeface="Arimo"/>
              </a:rPr>
              <a:t>Pranjali Desai</a:t>
            </a:r>
          </a:p>
          <a:p>
            <a:pPr marL="421007" lvl="1" indent="-210503" algn="l">
              <a:lnSpc>
                <a:spcPts val="2106"/>
              </a:lnSpc>
              <a:buFont typeface="Arial"/>
              <a:buChar char="•"/>
            </a:pPr>
            <a:r>
              <a:rPr lang="en-US" sz="1950">
                <a:solidFill>
                  <a:srgbClr val="000000"/>
                </a:solidFill>
                <a:latin typeface="Arimo"/>
                <a:ea typeface="Arimo"/>
                <a:cs typeface="Arimo"/>
                <a:sym typeface="Arimo"/>
              </a:rPr>
              <a:t>Pravalika Thota</a:t>
            </a:r>
          </a:p>
          <a:p>
            <a:pPr marL="421007" lvl="1" indent="-210503" algn="l">
              <a:lnSpc>
                <a:spcPts val="2106"/>
              </a:lnSpc>
              <a:buFont typeface="Arial"/>
              <a:buChar char="•"/>
            </a:pPr>
            <a:r>
              <a:rPr lang="en-US" sz="1950">
                <a:solidFill>
                  <a:srgbClr val="000000"/>
                </a:solidFill>
                <a:latin typeface="Arimo"/>
                <a:ea typeface="Arimo"/>
                <a:cs typeface="Arimo"/>
                <a:sym typeface="Arimo"/>
              </a:rPr>
              <a:t>Sritejaswi Kaparaboina</a:t>
            </a:r>
          </a:p>
          <a:p>
            <a:pPr marL="421007" lvl="1" indent="-210503" algn="l">
              <a:lnSpc>
                <a:spcPts val="2106"/>
              </a:lnSpc>
              <a:buFont typeface="Arial"/>
              <a:buChar char="•"/>
            </a:pPr>
            <a:r>
              <a:rPr lang="en-US" sz="1950">
                <a:solidFill>
                  <a:srgbClr val="000000"/>
                </a:solidFill>
                <a:latin typeface="Arimo"/>
                <a:ea typeface="Arimo"/>
                <a:cs typeface="Arimo"/>
                <a:sym typeface="Arimo"/>
              </a:rPr>
              <a:t>Vikas Charan Reddy</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rot="1005">
            <a:off x="1002504" y="1543050"/>
            <a:ext cx="16280608" cy="0"/>
          </a:xfrm>
          <a:prstGeom prst="line">
            <a:avLst/>
          </a:prstGeom>
          <a:ln w="9525" cap="rnd">
            <a:solidFill>
              <a:srgbClr val="000000"/>
            </a:solidFill>
            <a:prstDash val="solid"/>
            <a:headEnd type="none" w="sm" len="sm"/>
            <a:tailEnd type="none" w="sm" len="sm"/>
          </a:ln>
        </p:spPr>
      </p:sp>
      <p:grpSp>
        <p:nvGrpSpPr>
          <p:cNvPr id="3" name="Group 3"/>
          <p:cNvGrpSpPr/>
          <p:nvPr/>
        </p:nvGrpSpPr>
        <p:grpSpPr>
          <a:xfrm>
            <a:off x="1461412" y="2157880"/>
            <a:ext cx="989847" cy="1224483"/>
            <a:chOff x="0" y="0"/>
            <a:chExt cx="1319796" cy="1632644"/>
          </a:xfrm>
        </p:grpSpPr>
        <p:sp>
          <p:nvSpPr>
            <p:cNvPr id="4" name="Freeform 4"/>
            <p:cNvSpPr/>
            <p:nvPr/>
          </p:nvSpPr>
          <p:spPr>
            <a:xfrm>
              <a:off x="0" y="0"/>
              <a:ext cx="1319796" cy="1632644"/>
            </a:xfrm>
            <a:custGeom>
              <a:avLst/>
              <a:gdLst/>
              <a:ahLst/>
              <a:cxnLst/>
              <a:rect l="l" t="t" r="r" b="b"/>
              <a:pathLst>
                <a:path w="1319796" h="1632644">
                  <a:moveTo>
                    <a:pt x="0" y="0"/>
                  </a:moveTo>
                  <a:lnTo>
                    <a:pt x="1319796" y="0"/>
                  </a:lnTo>
                  <a:lnTo>
                    <a:pt x="1319796" y="1632644"/>
                  </a:lnTo>
                  <a:lnTo>
                    <a:pt x="0" y="1632644"/>
                  </a:lnTo>
                  <a:lnTo>
                    <a:pt x="0" y="0"/>
                  </a:lnTo>
                  <a:close/>
                </a:path>
              </a:pathLst>
            </a:custGeom>
            <a:blipFill>
              <a:blip r:embed="rId2">
                <a:extLst>
                  <a:ext uri="{96DAC541-7B7A-43D3-8B79-37D633B846F1}">
                    <asvg:svgBlip xmlns:asvg="http://schemas.microsoft.com/office/drawing/2016/SVG/main" r:embed="rId3"/>
                  </a:ext>
                </a:extLst>
              </a:blip>
              <a:stretch>
                <a:fillRect l="-3577" r="-3577"/>
              </a:stretch>
            </a:blipFill>
          </p:spPr>
        </p:sp>
        <p:sp>
          <p:nvSpPr>
            <p:cNvPr id="5" name="Freeform 5"/>
            <p:cNvSpPr/>
            <p:nvPr/>
          </p:nvSpPr>
          <p:spPr>
            <a:xfrm>
              <a:off x="297524" y="399664"/>
              <a:ext cx="690073" cy="724313"/>
            </a:xfrm>
            <a:custGeom>
              <a:avLst/>
              <a:gdLst/>
              <a:ahLst/>
              <a:cxnLst/>
              <a:rect l="l" t="t" r="r" b="b"/>
              <a:pathLst>
                <a:path w="690073" h="724313">
                  <a:moveTo>
                    <a:pt x="0" y="0"/>
                  </a:moveTo>
                  <a:lnTo>
                    <a:pt x="690073" y="0"/>
                  </a:lnTo>
                  <a:lnTo>
                    <a:pt x="690073" y="724313"/>
                  </a:lnTo>
                  <a:lnTo>
                    <a:pt x="0" y="72431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TextBox 6"/>
            <p:cNvSpPr txBox="1"/>
            <p:nvPr/>
          </p:nvSpPr>
          <p:spPr>
            <a:xfrm>
              <a:off x="239600" y="1194000"/>
              <a:ext cx="776675" cy="227529"/>
            </a:xfrm>
            <a:prstGeom prst="rect">
              <a:avLst/>
            </a:prstGeom>
          </p:spPr>
          <p:txBody>
            <a:bodyPr lIns="0" tIns="0" rIns="0" bIns="0" rtlCol="0" anchor="t">
              <a:spAutoFit/>
            </a:bodyPr>
            <a:lstStyle/>
            <a:p>
              <a:pPr algn="ctr">
                <a:lnSpc>
                  <a:spcPts val="650"/>
                </a:lnSpc>
                <a:spcBef>
                  <a:spcPct val="0"/>
                </a:spcBef>
              </a:pPr>
              <a:r>
                <a:rPr lang="en-US" sz="542" b="1">
                  <a:solidFill>
                    <a:srgbClr val="000000"/>
                  </a:solidFill>
                  <a:latin typeface="Arimo Bold"/>
                  <a:ea typeface="Arimo Bold"/>
                  <a:cs typeface="Arimo Bold"/>
                  <a:sym typeface="Arimo Bold"/>
                </a:rPr>
                <a:t>[(x1,y1,z1),(x2,y2,z2)]</a:t>
              </a:r>
            </a:p>
          </p:txBody>
        </p:sp>
      </p:grpSp>
      <p:grpSp>
        <p:nvGrpSpPr>
          <p:cNvPr id="7" name="Group 7"/>
          <p:cNvGrpSpPr/>
          <p:nvPr/>
        </p:nvGrpSpPr>
        <p:grpSpPr>
          <a:xfrm>
            <a:off x="1486449" y="3918363"/>
            <a:ext cx="885251" cy="1021980"/>
            <a:chOff x="0" y="0"/>
            <a:chExt cx="1180335" cy="1362640"/>
          </a:xfrm>
        </p:grpSpPr>
        <p:sp>
          <p:nvSpPr>
            <p:cNvPr id="8" name="Freeform 8"/>
            <p:cNvSpPr/>
            <p:nvPr/>
          </p:nvSpPr>
          <p:spPr>
            <a:xfrm>
              <a:off x="0" y="0"/>
              <a:ext cx="1180335" cy="1362640"/>
            </a:xfrm>
            <a:custGeom>
              <a:avLst/>
              <a:gdLst/>
              <a:ahLst/>
              <a:cxnLst/>
              <a:rect l="l" t="t" r="r" b="b"/>
              <a:pathLst>
                <a:path w="1180335" h="1362640">
                  <a:moveTo>
                    <a:pt x="0" y="0"/>
                  </a:moveTo>
                  <a:lnTo>
                    <a:pt x="1180335" y="0"/>
                  </a:lnTo>
                  <a:lnTo>
                    <a:pt x="1180335" y="1362640"/>
                  </a:lnTo>
                  <a:lnTo>
                    <a:pt x="0" y="136264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Freeform 9"/>
            <p:cNvSpPr/>
            <p:nvPr/>
          </p:nvSpPr>
          <p:spPr>
            <a:xfrm>
              <a:off x="110543" y="229550"/>
              <a:ext cx="959249" cy="943552"/>
            </a:xfrm>
            <a:custGeom>
              <a:avLst/>
              <a:gdLst/>
              <a:ahLst/>
              <a:cxnLst/>
              <a:rect l="l" t="t" r="r" b="b"/>
              <a:pathLst>
                <a:path w="959249" h="943552">
                  <a:moveTo>
                    <a:pt x="0" y="0"/>
                  </a:moveTo>
                  <a:lnTo>
                    <a:pt x="959249" y="0"/>
                  </a:lnTo>
                  <a:lnTo>
                    <a:pt x="959249" y="943552"/>
                  </a:lnTo>
                  <a:lnTo>
                    <a:pt x="0" y="94355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grpSp>
        <p:nvGrpSpPr>
          <p:cNvPr id="10" name="Group 10"/>
          <p:cNvGrpSpPr/>
          <p:nvPr/>
        </p:nvGrpSpPr>
        <p:grpSpPr>
          <a:xfrm>
            <a:off x="1429025" y="5343579"/>
            <a:ext cx="1000100" cy="1154568"/>
            <a:chOff x="0" y="0"/>
            <a:chExt cx="1333467" cy="1539424"/>
          </a:xfrm>
        </p:grpSpPr>
        <p:sp>
          <p:nvSpPr>
            <p:cNvPr id="11" name="Freeform 11"/>
            <p:cNvSpPr/>
            <p:nvPr/>
          </p:nvSpPr>
          <p:spPr>
            <a:xfrm>
              <a:off x="0" y="0"/>
              <a:ext cx="1333467" cy="1539424"/>
            </a:xfrm>
            <a:custGeom>
              <a:avLst/>
              <a:gdLst/>
              <a:ahLst/>
              <a:cxnLst/>
              <a:rect l="l" t="t" r="r" b="b"/>
              <a:pathLst>
                <a:path w="1333467" h="1539424">
                  <a:moveTo>
                    <a:pt x="0" y="0"/>
                  </a:moveTo>
                  <a:lnTo>
                    <a:pt x="1333467" y="0"/>
                  </a:lnTo>
                  <a:lnTo>
                    <a:pt x="1333467" y="1539424"/>
                  </a:lnTo>
                  <a:lnTo>
                    <a:pt x="0" y="153942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2" name="Freeform 12"/>
            <p:cNvSpPr/>
            <p:nvPr/>
          </p:nvSpPr>
          <p:spPr>
            <a:xfrm>
              <a:off x="0" y="556357"/>
              <a:ext cx="1333467" cy="426709"/>
            </a:xfrm>
            <a:custGeom>
              <a:avLst/>
              <a:gdLst/>
              <a:ahLst/>
              <a:cxnLst/>
              <a:rect l="l" t="t" r="r" b="b"/>
              <a:pathLst>
                <a:path w="1333467" h="426709">
                  <a:moveTo>
                    <a:pt x="0" y="0"/>
                  </a:moveTo>
                  <a:lnTo>
                    <a:pt x="1333467" y="0"/>
                  </a:lnTo>
                  <a:lnTo>
                    <a:pt x="1333467" y="426710"/>
                  </a:lnTo>
                  <a:lnTo>
                    <a:pt x="0" y="42671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grpSp>
      <p:grpSp>
        <p:nvGrpSpPr>
          <p:cNvPr id="13" name="Group 13"/>
          <p:cNvGrpSpPr/>
          <p:nvPr/>
        </p:nvGrpSpPr>
        <p:grpSpPr>
          <a:xfrm>
            <a:off x="1476924" y="7031547"/>
            <a:ext cx="958822" cy="1106914"/>
            <a:chOff x="0" y="0"/>
            <a:chExt cx="1278429" cy="1475885"/>
          </a:xfrm>
        </p:grpSpPr>
        <p:sp>
          <p:nvSpPr>
            <p:cNvPr id="14" name="Freeform 14"/>
            <p:cNvSpPr/>
            <p:nvPr/>
          </p:nvSpPr>
          <p:spPr>
            <a:xfrm>
              <a:off x="0" y="0"/>
              <a:ext cx="1278429" cy="1475885"/>
            </a:xfrm>
            <a:custGeom>
              <a:avLst/>
              <a:gdLst/>
              <a:ahLst/>
              <a:cxnLst/>
              <a:rect l="l" t="t" r="r" b="b"/>
              <a:pathLst>
                <a:path w="1278429" h="1475885">
                  <a:moveTo>
                    <a:pt x="0" y="0"/>
                  </a:moveTo>
                  <a:lnTo>
                    <a:pt x="1278429" y="0"/>
                  </a:lnTo>
                  <a:lnTo>
                    <a:pt x="1278429" y="1475885"/>
                  </a:lnTo>
                  <a:lnTo>
                    <a:pt x="0" y="147588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5" name="Freeform 15"/>
            <p:cNvSpPr/>
            <p:nvPr/>
          </p:nvSpPr>
          <p:spPr>
            <a:xfrm>
              <a:off x="185737" y="185229"/>
              <a:ext cx="1029814" cy="1045497"/>
            </a:xfrm>
            <a:custGeom>
              <a:avLst/>
              <a:gdLst/>
              <a:ahLst/>
              <a:cxnLst/>
              <a:rect l="l" t="t" r="r" b="b"/>
              <a:pathLst>
                <a:path w="1029814" h="1045497">
                  <a:moveTo>
                    <a:pt x="0" y="0"/>
                  </a:moveTo>
                  <a:lnTo>
                    <a:pt x="1029814" y="0"/>
                  </a:lnTo>
                  <a:lnTo>
                    <a:pt x="1029814" y="1045497"/>
                  </a:lnTo>
                  <a:lnTo>
                    <a:pt x="0" y="1045497"/>
                  </a:lnTo>
                  <a:lnTo>
                    <a:pt x="0" y="0"/>
                  </a:lnTo>
                  <a:close/>
                </a:path>
              </a:pathLst>
            </a:custGeom>
            <a:blipFill>
              <a:blip r:embed="rId10"/>
              <a:stretch>
                <a:fillRect/>
              </a:stretch>
            </a:blipFill>
          </p:spPr>
        </p:sp>
      </p:grpSp>
      <p:grpSp>
        <p:nvGrpSpPr>
          <p:cNvPr id="16" name="Group 16"/>
          <p:cNvGrpSpPr/>
          <p:nvPr/>
        </p:nvGrpSpPr>
        <p:grpSpPr>
          <a:xfrm>
            <a:off x="1476924" y="8520495"/>
            <a:ext cx="958822" cy="1106914"/>
            <a:chOff x="0" y="0"/>
            <a:chExt cx="1278429" cy="1475885"/>
          </a:xfrm>
        </p:grpSpPr>
        <p:sp>
          <p:nvSpPr>
            <p:cNvPr id="17" name="Freeform 17"/>
            <p:cNvSpPr/>
            <p:nvPr/>
          </p:nvSpPr>
          <p:spPr>
            <a:xfrm>
              <a:off x="0" y="0"/>
              <a:ext cx="1278429" cy="1475885"/>
            </a:xfrm>
            <a:custGeom>
              <a:avLst/>
              <a:gdLst/>
              <a:ahLst/>
              <a:cxnLst/>
              <a:rect l="l" t="t" r="r" b="b"/>
              <a:pathLst>
                <a:path w="1278429" h="1475885">
                  <a:moveTo>
                    <a:pt x="0" y="0"/>
                  </a:moveTo>
                  <a:lnTo>
                    <a:pt x="1278429" y="0"/>
                  </a:lnTo>
                  <a:lnTo>
                    <a:pt x="1278429" y="1475885"/>
                  </a:lnTo>
                  <a:lnTo>
                    <a:pt x="0" y="147588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pic>
          <p:nvPicPr>
            <p:cNvPr id="18" name="Picture 18"/>
            <p:cNvPicPr>
              <a:picLocks noChangeAspect="1"/>
            </p:cNvPicPr>
            <p:nvPr/>
          </p:nvPicPr>
          <p:blipFill>
            <a:blip r:embed="rId11"/>
            <a:srcRect/>
            <a:stretch>
              <a:fillRect/>
            </a:stretch>
          </p:blipFill>
          <p:spPr>
            <a:xfrm>
              <a:off x="197376" y="333661"/>
              <a:ext cx="883676" cy="808564"/>
            </a:xfrm>
            <a:prstGeom prst="rect">
              <a:avLst/>
            </a:prstGeom>
          </p:spPr>
        </p:pic>
      </p:grpSp>
      <p:sp>
        <p:nvSpPr>
          <p:cNvPr id="19" name="TextBox 19"/>
          <p:cNvSpPr txBox="1"/>
          <p:nvPr/>
        </p:nvSpPr>
        <p:spPr>
          <a:xfrm>
            <a:off x="2074738" y="690562"/>
            <a:ext cx="14138523" cy="657225"/>
          </a:xfrm>
          <a:prstGeom prst="rect">
            <a:avLst/>
          </a:prstGeom>
        </p:spPr>
        <p:txBody>
          <a:bodyPr lIns="0" tIns="0" rIns="0" bIns="0" rtlCol="0" anchor="t">
            <a:spAutoFit/>
          </a:bodyPr>
          <a:lstStyle/>
          <a:p>
            <a:pPr algn="ctr">
              <a:lnSpc>
                <a:spcPts val="5039"/>
              </a:lnSpc>
              <a:spcBef>
                <a:spcPct val="0"/>
              </a:spcBef>
            </a:pPr>
            <a:r>
              <a:rPr lang="en-US" sz="4199" b="1">
                <a:solidFill>
                  <a:srgbClr val="000000"/>
                </a:solidFill>
                <a:latin typeface="Arimo Bold"/>
                <a:ea typeface="Arimo Bold"/>
                <a:cs typeface="Arimo Bold"/>
                <a:sym typeface="Arimo Bold"/>
              </a:rPr>
              <a:t>Process Overview: From Video Input to Pose Prediction</a:t>
            </a:r>
          </a:p>
        </p:txBody>
      </p:sp>
      <p:sp>
        <p:nvSpPr>
          <p:cNvPr id="20" name="TextBox 20"/>
          <p:cNvSpPr txBox="1"/>
          <p:nvPr/>
        </p:nvSpPr>
        <p:spPr>
          <a:xfrm>
            <a:off x="2872464" y="2520948"/>
            <a:ext cx="5371306" cy="431673"/>
          </a:xfrm>
          <a:prstGeom prst="rect">
            <a:avLst/>
          </a:prstGeom>
        </p:spPr>
        <p:txBody>
          <a:bodyPr lIns="0" tIns="0" rIns="0" bIns="0" rtlCol="0" anchor="t">
            <a:spAutoFit/>
          </a:bodyPr>
          <a:lstStyle/>
          <a:p>
            <a:pPr algn="ctr">
              <a:lnSpc>
                <a:spcPts val="3455"/>
              </a:lnSpc>
              <a:spcBef>
                <a:spcPct val="0"/>
              </a:spcBef>
            </a:pPr>
            <a:r>
              <a:rPr lang="en-US" sz="2399">
                <a:solidFill>
                  <a:srgbClr val="000000"/>
                </a:solidFill>
                <a:latin typeface="Arimo"/>
                <a:ea typeface="Arimo"/>
                <a:cs typeface="Arimo"/>
                <a:sym typeface="Arimo"/>
              </a:rPr>
              <a:t>Data Collection and Keypoint Extraction</a:t>
            </a:r>
          </a:p>
        </p:txBody>
      </p:sp>
      <p:sp>
        <p:nvSpPr>
          <p:cNvPr id="21" name="TextBox 21"/>
          <p:cNvSpPr txBox="1"/>
          <p:nvPr/>
        </p:nvSpPr>
        <p:spPr>
          <a:xfrm>
            <a:off x="2872663" y="4180179"/>
            <a:ext cx="3778448" cy="431673"/>
          </a:xfrm>
          <a:prstGeom prst="rect">
            <a:avLst/>
          </a:prstGeom>
        </p:spPr>
        <p:txBody>
          <a:bodyPr lIns="0" tIns="0" rIns="0" bIns="0" rtlCol="0" anchor="t">
            <a:spAutoFit/>
          </a:bodyPr>
          <a:lstStyle/>
          <a:p>
            <a:pPr algn="ctr">
              <a:lnSpc>
                <a:spcPts val="3455"/>
              </a:lnSpc>
              <a:spcBef>
                <a:spcPct val="0"/>
              </a:spcBef>
            </a:pPr>
            <a:r>
              <a:rPr lang="en-US" sz="2399">
                <a:solidFill>
                  <a:srgbClr val="000000"/>
                </a:solidFill>
                <a:latin typeface="Arimo"/>
                <a:ea typeface="Arimo"/>
                <a:cs typeface="Arimo"/>
                <a:sym typeface="Arimo"/>
              </a:rPr>
              <a:t>Model Building and Training</a:t>
            </a:r>
          </a:p>
        </p:txBody>
      </p:sp>
      <p:sp>
        <p:nvSpPr>
          <p:cNvPr id="22" name="TextBox 22"/>
          <p:cNvSpPr txBox="1"/>
          <p:nvPr/>
        </p:nvSpPr>
        <p:spPr>
          <a:xfrm>
            <a:off x="2872663" y="5671689"/>
            <a:ext cx="6049119" cy="431673"/>
          </a:xfrm>
          <a:prstGeom prst="rect">
            <a:avLst/>
          </a:prstGeom>
        </p:spPr>
        <p:txBody>
          <a:bodyPr lIns="0" tIns="0" rIns="0" bIns="0" rtlCol="0" anchor="t">
            <a:spAutoFit/>
          </a:bodyPr>
          <a:lstStyle/>
          <a:p>
            <a:pPr algn="ctr">
              <a:lnSpc>
                <a:spcPts val="3455"/>
              </a:lnSpc>
              <a:spcBef>
                <a:spcPct val="0"/>
              </a:spcBef>
            </a:pPr>
            <a:r>
              <a:rPr lang="en-US" sz="2399">
                <a:solidFill>
                  <a:srgbClr val="000000"/>
                </a:solidFill>
                <a:latin typeface="Arimo"/>
                <a:ea typeface="Arimo"/>
                <a:cs typeface="Arimo"/>
                <a:sym typeface="Arimo"/>
              </a:rPr>
              <a:t>Model Deployment and Video Input Handling</a:t>
            </a:r>
          </a:p>
        </p:txBody>
      </p:sp>
      <p:sp>
        <p:nvSpPr>
          <p:cNvPr id="23" name="TextBox 23"/>
          <p:cNvSpPr txBox="1"/>
          <p:nvPr/>
        </p:nvSpPr>
        <p:spPr>
          <a:xfrm>
            <a:off x="2872663" y="7335830"/>
            <a:ext cx="3693319" cy="431673"/>
          </a:xfrm>
          <a:prstGeom prst="rect">
            <a:avLst/>
          </a:prstGeom>
        </p:spPr>
        <p:txBody>
          <a:bodyPr lIns="0" tIns="0" rIns="0" bIns="0" rtlCol="0" anchor="t">
            <a:spAutoFit/>
          </a:bodyPr>
          <a:lstStyle/>
          <a:p>
            <a:pPr algn="ctr">
              <a:lnSpc>
                <a:spcPts val="3455"/>
              </a:lnSpc>
              <a:spcBef>
                <a:spcPct val="0"/>
              </a:spcBef>
            </a:pPr>
            <a:r>
              <a:rPr lang="en-US" sz="2399">
                <a:solidFill>
                  <a:srgbClr val="000000"/>
                </a:solidFill>
                <a:latin typeface="Arimo"/>
                <a:ea typeface="Arimo"/>
                <a:cs typeface="Arimo"/>
                <a:sym typeface="Arimo"/>
              </a:rPr>
              <a:t>Pose Prediction from Video</a:t>
            </a:r>
          </a:p>
        </p:txBody>
      </p:sp>
      <p:sp>
        <p:nvSpPr>
          <p:cNvPr id="24" name="TextBox 24"/>
          <p:cNvSpPr txBox="1"/>
          <p:nvPr/>
        </p:nvSpPr>
        <p:spPr>
          <a:xfrm>
            <a:off x="2834662" y="8824778"/>
            <a:ext cx="2270125" cy="431673"/>
          </a:xfrm>
          <a:prstGeom prst="rect">
            <a:avLst/>
          </a:prstGeom>
        </p:spPr>
        <p:txBody>
          <a:bodyPr lIns="0" tIns="0" rIns="0" bIns="0" rtlCol="0" anchor="t">
            <a:spAutoFit/>
          </a:bodyPr>
          <a:lstStyle/>
          <a:p>
            <a:pPr algn="ctr">
              <a:lnSpc>
                <a:spcPts val="3455"/>
              </a:lnSpc>
              <a:spcBef>
                <a:spcPct val="0"/>
              </a:spcBef>
            </a:pPr>
            <a:r>
              <a:rPr lang="en-US" sz="2399">
                <a:solidFill>
                  <a:srgbClr val="000000"/>
                </a:solidFill>
                <a:latin typeface="Arimo"/>
                <a:ea typeface="Arimo"/>
                <a:cs typeface="Arimo"/>
                <a:sym typeface="Arimo"/>
              </a:rPr>
              <a:t>Pose Correction </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rot="1005">
            <a:off x="1002504" y="1543050"/>
            <a:ext cx="16280608" cy="0"/>
          </a:xfrm>
          <a:prstGeom prst="line">
            <a:avLst/>
          </a:prstGeom>
          <a:ln w="9525" cap="rnd">
            <a:solidFill>
              <a:srgbClr val="000000"/>
            </a:solidFill>
            <a:prstDash val="solid"/>
            <a:headEnd type="none" w="sm" len="sm"/>
            <a:tailEnd type="none" w="sm" len="sm"/>
          </a:ln>
        </p:spPr>
      </p:sp>
      <p:sp>
        <p:nvSpPr>
          <p:cNvPr id="3" name="Freeform 3"/>
          <p:cNvSpPr/>
          <p:nvPr/>
        </p:nvSpPr>
        <p:spPr>
          <a:xfrm>
            <a:off x="14775627" y="6405295"/>
            <a:ext cx="1248583" cy="1248082"/>
          </a:xfrm>
          <a:custGeom>
            <a:avLst/>
            <a:gdLst/>
            <a:ahLst/>
            <a:cxnLst/>
            <a:rect l="l" t="t" r="r" b="b"/>
            <a:pathLst>
              <a:path w="1248583" h="1248082">
                <a:moveTo>
                  <a:pt x="0" y="0"/>
                </a:moveTo>
                <a:lnTo>
                  <a:pt x="1248583" y="0"/>
                </a:lnTo>
                <a:lnTo>
                  <a:pt x="1248583" y="1248082"/>
                </a:lnTo>
                <a:lnTo>
                  <a:pt x="0" y="124808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AutoShape 4"/>
          <p:cNvSpPr/>
          <p:nvPr/>
        </p:nvSpPr>
        <p:spPr>
          <a:xfrm rot="5394123">
            <a:off x="3438951" y="5209606"/>
            <a:ext cx="5571938" cy="0"/>
          </a:xfrm>
          <a:prstGeom prst="line">
            <a:avLst/>
          </a:prstGeom>
          <a:ln w="9525" cap="rnd">
            <a:solidFill>
              <a:srgbClr val="000000"/>
            </a:solidFill>
            <a:prstDash val="solid"/>
            <a:headEnd type="none" w="sm" len="sm"/>
            <a:tailEnd type="none" w="sm" len="sm"/>
          </a:ln>
        </p:spPr>
      </p:sp>
      <p:grpSp>
        <p:nvGrpSpPr>
          <p:cNvPr id="5" name="Group 5"/>
          <p:cNvGrpSpPr/>
          <p:nvPr/>
        </p:nvGrpSpPr>
        <p:grpSpPr>
          <a:xfrm>
            <a:off x="5899228" y="2887214"/>
            <a:ext cx="651384" cy="651384"/>
            <a:chOff x="0" y="0"/>
            <a:chExt cx="868512" cy="868512"/>
          </a:xfrm>
        </p:grpSpPr>
        <p:sp>
          <p:nvSpPr>
            <p:cNvPr id="6" name="Freeform 6"/>
            <p:cNvSpPr/>
            <p:nvPr/>
          </p:nvSpPr>
          <p:spPr>
            <a:xfrm>
              <a:off x="38100" y="38100"/>
              <a:ext cx="792353" cy="792353"/>
            </a:xfrm>
            <a:custGeom>
              <a:avLst/>
              <a:gdLst/>
              <a:ahLst/>
              <a:cxnLst/>
              <a:rect l="l" t="t" r="r" b="b"/>
              <a:pathLst>
                <a:path w="792353" h="792353">
                  <a:moveTo>
                    <a:pt x="0" y="396113"/>
                  </a:moveTo>
                  <a:cubicBezTo>
                    <a:pt x="0" y="177419"/>
                    <a:pt x="177419" y="0"/>
                    <a:pt x="396113" y="0"/>
                  </a:cubicBezTo>
                  <a:cubicBezTo>
                    <a:pt x="614807" y="0"/>
                    <a:pt x="792353" y="177419"/>
                    <a:pt x="792353" y="396113"/>
                  </a:cubicBezTo>
                  <a:cubicBezTo>
                    <a:pt x="792353" y="614807"/>
                    <a:pt x="614934" y="792353"/>
                    <a:pt x="396113" y="792353"/>
                  </a:cubicBezTo>
                  <a:cubicBezTo>
                    <a:pt x="177292" y="792353"/>
                    <a:pt x="0" y="614934"/>
                    <a:pt x="0" y="396113"/>
                  </a:cubicBezTo>
                  <a:close/>
                </a:path>
              </a:pathLst>
            </a:custGeom>
            <a:solidFill>
              <a:srgbClr val="666666"/>
            </a:solidFill>
          </p:spPr>
        </p:sp>
        <p:sp>
          <p:nvSpPr>
            <p:cNvPr id="7" name="Freeform 7"/>
            <p:cNvSpPr/>
            <p:nvPr/>
          </p:nvSpPr>
          <p:spPr>
            <a:xfrm>
              <a:off x="0" y="0"/>
              <a:ext cx="868553" cy="868553"/>
            </a:xfrm>
            <a:custGeom>
              <a:avLst/>
              <a:gdLst/>
              <a:ahLst/>
              <a:cxnLst/>
              <a:rect l="l" t="t" r="r" b="b"/>
              <a:pathLst>
                <a:path w="868553" h="868553">
                  <a:moveTo>
                    <a:pt x="0" y="434213"/>
                  </a:moveTo>
                  <a:cubicBezTo>
                    <a:pt x="0" y="194437"/>
                    <a:pt x="194437" y="0"/>
                    <a:pt x="434213" y="0"/>
                  </a:cubicBezTo>
                  <a:lnTo>
                    <a:pt x="434213" y="38100"/>
                  </a:lnTo>
                  <a:lnTo>
                    <a:pt x="434213" y="0"/>
                  </a:lnTo>
                  <a:cubicBezTo>
                    <a:pt x="674116" y="0"/>
                    <a:pt x="868553" y="194437"/>
                    <a:pt x="868553" y="434213"/>
                  </a:cubicBezTo>
                  <a:cubicBezTo>
                    <a:pt x="868553" y="673989"/>
                    <a:pt x="674116" y="868553"/>
                    <a:pt x="434213" y="868553"/>
                  </a:cubicBezTo>
                  <a:lnTo>
                    <a:pt x="434213" y="830453"/>
                  </a:lnTo>
                  <a:lnTo>
                    <a:pt x="434213" y="868553"/>
                  </a:lnTo>
                  <a:cubicBezTo>
                    <a:pt x="194437" y="868553"/>
                    <a:pt x="0" y="674116"/>
                    <a:pt x="0" y="434213"/>
                  </a:cubicBezTo>
                  <a:lnTo>
                    <a:pt x="38100" y="434213"/>
                  </a:lnTo>
                  <a:lnTo>
                    <a:pt x="70866" y="453644"/>
                  </a:lnTo>
                  <a:cubicBezTo>
                    <a:pt x="62103" y="468376"/>
                    <a:pt x="44577" y="475488"/>
                    <a:pt x="28067" y="470916"/>
                  </a:cubicBezTo>
                  <a:cubicBezTo>
                    <a:pt x="11557" y="466344"/>
                    <a:pt x="0" y="451358"/>
                    <a:pt x="0" y="434213"/>
                  </a:cubicBezTo>
                  <a:moveTo>
                    <a:pt x="76200" y="434213"/>
                  </a:moveTo>
                  <a:lnTo>
                    <a:pt x="38100" y="434213"/>
                  </a:lnTo>
                  <a:lnTo>
                    <a:pt x="5334" y="414782"/>
                  </a:lnTo>
                  <a:cubicBezTo>
                    <a:pt x="14097" y="400050"/>
                    <a:pt x="31623" y="392938"/>
                    <a:pt x="48133" y="397510"/>
                  </a:cubicBezTo>
                  <a:cubicBezTo>
                    <a:pt x="64643" y="402082"/>
                    <a:pt x="76200" y="417068"/>
                    <a:pt x="76200" y="434213"/>
                  </a:cubicBezTo>
                  <a:cubicBezTo>
                    <a:pt x="76200" y="631952"/>
                    <a:pt x="236474" y="792353"/>
                    <a:pt x="434213" y="792353"/>
                  </a:cubicBezTo>
                  <a:cubicBezTo>
                    <a:pt x="631952" y="792353"/>
                    <a:pt x="792353" y="631952"/>
                    <a:pt x="792353" y="434213"/>
                  </a:cubicBezTo>
                  <a:lnTo>
                    <a:pt x="830453" y="434213"/>
                  </a:lnTo>
                  <a:lnTo>
                    <a:pt x="792353" y="434213"/>
                  </a:lnTo>
                  <a:cubicBezTo>
                    <a:pt x="792353" y="236474"/>
                    <a:pt x="631952" y="76200"/>
                    <a:pt x="434213" y="76200"/>
                  </a:cubicBezTo>
                  <a:lnTo>
                    <a:pt x="434213" y="38100"/>
                  </a:lnTo>
                  <a:lnTo>
                    <a:pt x="434213" y="76200"/>
                  </a:lnTo>
                  <a:cubicBezTo>
                    <a:pt x="236474" y="76200"/>
                    <a:pt x="76200" y="236474"/>
                    <a:pt x="76200" y="434213"/>
                  </a:cubicBezTo>
                  <a:close/>
                </a:path>
              </a:pathLst>
            </a:custGeom>
            <a:solidFill>
              <a:srgbClr val="FFFFFF"/>
            </a:solidFill>
          </p:spPr>
        </p:sp>
      </p:grpSp>
      <p:sp>
        <p:nvSpPr>
          <p:cNvPr id="8" name="Freeform 8"/>
          <p:cNvSpPr/>
          <p:nvPr/>
        </p:nvSpPr>
        <p:spPr>
          <a:xfrm>
            <a:off x="6050571" y="3044974"/>
            <a:ext cx="348701" cy="335862"/>
          </a:xfrm>
          <a:custGeom>
            <a:avLst/>
            <a:gdLst/>
            <a:ahLst/>
            <a:cxnLst/>
            <a:rect l="l" t="t" r="r" b="b"/>
            <a:pathLst>
              <a:path w="348701" h="335862">
                <a:moveTo>
                  <a:pt x="0" y="0"/>
                </a:moveTo>
                <a:lnTo>
                  <a:pt x="348701" y="0"/>
                </a:lnTo>
                <a:lnTo>
                  <a:pt x="348701" y="335862"/>
                </a:lnTo>
                <a:lnTo>
                  <a:pt x="0" y="33586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9" name="Group 9"/>
          <p:cNvGrpSpPr/>
          <p:nvPr/>
        </p:nvGrpSpPr>
        <p:grpSpPr>
          <a:xfrm>
            <a:off x="5899228" y="7111832"/>
            <a:ext cx="651384" cy="651384"/>
            <a:chOff x="0" y="0"/>
            <a:chExt cx="868512" cy="868512"/>
          </a:xfrm>
        </p:grpSpPr>
        <p:sp>
          <p:nvSpPr>
            <p:cNvPr id="10" name="Freeform 10"/>
            <p:cNvSpPr/>
            <p:nvPr/>
          </p:nvSpPr>
          <p:spPr>
            <a:xfrm>
              <a:off x="38100" y="38100"/>
              <a:ext cx="792353" cy="792353"/>
            </a:xfrm>
            <a:custGeom>
              <a:avLst/>
              <a:gdLst/>
              <a:ahLst/>
              <a:cxnLst/>
              <a:rect l="l" t="t" r="r" b="b"/>
              <a:pathLst>
                <a:path w="792353" h="792353">
                  <a:moveTo>
                    <a:pt x="0" y="396113"/>
                  </a:moveTo>
                  <a:cubicBezTo>
                    <a:pt x="0" y="177419"/>
                    <a:pt x="177419" y="0"/>
                    <a:pt x="396113" y="0"/>
                  </a:cubicBezTo>
                  <a:cubicBezTo>
                    <a:pt x="614807" y="0"/>
                    <a:pt x="792353" y="177419"/>
                    <a:pt x="792353" y="396113"/>
                  </a:cubicBezTo>
                  <a:cubicBezTo>
                    <a:pt x="792353" y="614807"/>
                    <a:pt x="614934" y="792353"/>
                    <a:pt x="396113" y="792353"/>
                  </a:cubicBezTo>
                  <a:cubicBezTo>
                    <a:pt x="177292" y="792353"/>
                    <a:pt x="0" y="614934"/>
                    <a:pt x="0" y="396113"/>
                  </a:cubicBezTo>
                  <a:close/>
                </a:path>
              </a:pathLst>
            </a:custGeom>
            <a:solidFill>
              <a:srgbClr val="666666"/>
            </a:solidFill>
          </p:spPr>
        </p:sp>
        <p:sp>
          <p:nvSpPr>
            <p:cNvPr id="11" name="Freeform 11"/>
            <p:cNvSpPr/>
            <p:nvPr/>
          </p:nvSpPr>
          <p:spPr>
            <a:xfrm>
              <a:off x="0" y="0"/>
              <a:ext cx="868553" cy="868553"/>
            </a:xfrm>
            <a:custGeom>
              <a:avLst/>
              <a:gdLst/>
              <a:ahLst/>
              <a:cxnLst/>
              <a:rect l="l" t="t" r="r" b="b"/>
              <a:pathLst>
                <a:path w="868553" h="868553">
                  <a:moveTo>
                    <a:pt x="0" y="434213"/>
                  </a:moveTo>
                  <a:cubicBezTo>
                    <a:pt x="0" y="194437"/>
                    <a:pt x="194437" y="0"/>
                    <a:pt x="434213" y="0"/>
                  </a:cubicBezTo>
                  <a:lnTo>
                    <a:pt x="434213" y="38100"/>
                  </a:lnTo>
                  <a:lnTo>
                    <a:pt x="434213" y="0"/>
                  </a:lnTo>
                  <a:cubicBezTo>
                    <a:pt x="674116" y="0"/>
                    <a:pt x="868553" y="194437"/>
                    <a:pt x="868553" y="434213"/>
                  </a:cubicBezTo>
                  <a:cubicBezTo>
                    <a:pt x="868553" y="673989"/>
                    <a:pt x="674116" y="868553"/>
                    <a:pt x="434213" y="868553"/>
                  </a:cubicBezTo>
                  <a:lnTo>
                    <a:pt x="434213" y="830453"/>
                  </a:lnTo>
                  <a:lnTo>
                    <a:pt x="434213" y="868553"/>
                  </a:lnTo>
                  <a:cubicBezTo>
                    <a:pt x="194437" y="868553"/>
                    <a:pt x="0" y="674116"/>
                    <a:pt x="0" y="434213"/>
                  </a:cubicBezTo>
                  <a:lnTo>
                    <a:pt x="38100" y="434213"/>
                  </a:lnTo>
                  <a:lnTo>
                    <a:pt x="70866" y="453644"/>
                  </a:lnTo>
                  <a:cubicBezTo>
                    <a:pt x="62103" y="468376"/>
                    <a:pt x="44577" y="475488"/>
                    <a:pt x="28067" y="470916"/>
                  </a:cubicBezTo>
                  <a:cubicBezTo>
                    <a:pt x="11557" y="466344"/>
                    <a:pt x="0" y="451358"/>
                    <a:pt x="0" y="434213"/>
                  </a:cubicBezTo>
                  <a:moveTo>
                    <a:pt x="76200" y="434213"/>
                  </a:moveTo>
                  <a:lnTo>
                    <a:pt x="38100" y="434213"/>
                  </a:lnTo>
                  <a:lnTo>
                    <a:pt x="5334" y="414782"/>
                  </a:lnTo>
                  <a:cubicBezTo>
                    <a:pt x="14097" y="400050"/>
                    <a:pt x="31623" y="392938"/>
                    <a:pt x="48133" y="397510"/>
                  </a:cubicBezTo>
                  <a:cubicBezTo>
                    <a:pt x="64643" y="402082"/>
                    <a:pt x="76200" y="417068"/>
                    <a:pt x="76200" y="434213"/>
                  </a:cubicBezTo>
                  <a:cubicBezTo>
                    <a:pt x="76200" y="631952"/>
                    <a:pt x="236474" y="792353"/>
                    <a:pt x="434213" y="792353"/>
                  </a:cubicBezTo>
                  <a:cubicBezTo>
                    <a:pt x="631952" y="792353"/>
                    <a:pt x="792353" y="631952"/>
                    <a:pt x="792353" y="434213"/>
                  </a:cubicBezTo>
                  <a:lnTo>
                    <a:pt x="830453" y="434213"/>
                  </a:lnTo>
                  <a:lnTo>
                    <a:pt x="792353" y="434213"/>
                  </a:lnTo>
                  <a:cubicBezTo>
                    <a:pt x="792353" y="236474"/>
                    <a:pt x="631952" y="76200"/>
                    <a:pt x="434213" y="76200"/>
                  </a:cubicBezTo>
                  <a:lnTo>
                    <a:pt x="434213" y="38100"/>
                  </a:lnTo>
                  <a:lnTo>
                    <a:pt x="434213" y="76200"/>
                  </a:lnTo>
                  <a:cubicBezTo>
                    <a:pt x="236474" y="76200"/>
                    <a:pt x="76200" y="236474"/>
                    <a:pt x="76200" y="434213"/>
                  </a:cubicBezTo>
                  <a:close/>
                </a:path>
              </a:pathLst>
            </a:custGeom>
            <a:solidFill>
              <a:srgbClr val="FFFFFF"/>
            </a:solidFill>
          </p:spPr>
        </p:sp>
      </p:grpSp>
      <p:sp>
        <p:nvSpPr>
          <p:cNvPr id="12" name="Freeform 12"/>
          <p:cNvSpPr/>
          <p:nvPr/>
        </p:nvSpPr>
        <p:spPr>
          <a:xfrm>
            <a:off x="6050571" y="7269593"/>
            <a:ext cx="348701" cy="335862"/>
          </a:xfrm>
          <a:custGeom>
            <a:avLst/>
            <a:gdLst/>
            <a:ahLst/>
            <a:cxnLst/>
            <a:rect l="l" t="t" r="r" b="b"/>
            <a:pathLst>
              <a:path w="348701" h="335862">
                <a:moveTo>
                  <a:pt x="0" y="0"/>
                </a:moveTo>
                <a:lnTo>
                  <a:pt x="348701" y="0"/>
                </a:lnTo>
                <a:lnTo>
                  <a:pt x="348701" y="335861"/>
                </a:lnTo>
                <a:lnTo>
                  <a:pt x="0" y="33586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grpSp>
        <p:nvGrpSpPr>
          <p:cNvPr id="13" name="Group 13"/>
          <p:cNvGrpSpPr/>
          <p:nvPr/>
        </p:nvGrpSpPr>
        <p:grpSpPr>
          <a:xfrm>
            <a:off x="5899228" y="4999522"/>
            <a:ext cx="651384" cy="651384"/>
            <a:chOff x="0" y="0"/>
            <a:chExt cx="868512" cy="868512"/>
          </a:xfrm>
        </p:grpSpPr>
        <p:sp>
          <p:nvSpPr>
            <p:cNvPr id="14" name="Freeform 14"/>
            <p:cNvSpPr/>
            <p:nvPr/>
          </p:nvSpPr>
          <p:spPr>
            <a:xfrm>
              <a:off x="38100" y="38100"/>
              <a:ext cx="792353" cy="792353"/>
            </a:xfrm>
            <a:custGeom>
              <a:avLst/>
              <a:gdLst/>
              <a:ahLst/>
              <a:cxnLst/>
              <a:rect l="l" t="t" r="r" b="b"/>
              <a:pathLst>
                <a:path w="792353" h="792353">
                  <a:moveTo>
                    <a:pt x="0" y="396113"/>
                  </a:moveTo>
                  <a:cubicBezTo>
                    <a:pt x="0" y="177419"/>
                    <a:pt x="177419" y="0"/>
                    <a:pt x="396113" y="0"/>
                  </a:cubicBezTo>
                  <a:cubicBezTo>
                    <a:pt x="614807" y="0"/>
                    <a:pt x="792353" y="177419"/>
                    <a:pt x="792353" y="396113"/>
                  </a:cubicBezTo>
                  <a:cubicBezTo>
                    <a:pt x="792353" y="614807"/>
                    <a:pt x="614934" y="792353"/>
                    <a:pt x="396113" y="792353"/>
                  </a:cubicBezTo>
                  <a:cubicBezTo>
                    <a:pt x="177292" y="792353"/>
                    <a:pt x="0" y="614934"/>
                    <a:pt x="0" y="396113"/>
                  </a:cubicBezTo>
                  <a:close/>
                </a:path>
              </a:pathLst>
            </a:custGeom>
            <a:solidFill>
              <a:srgbClr val="666666"/>
            </a:solidFill>
          </p:spPr>
        </p:sp>
        <p:sp>
          <p:nvSpPr>
            <p:cNvPr id="15" name="Freeform 15"/>
            <p:cNvSpPr/>
            <p:nvPr/>
          </p:nvSpPr>
          <p:spPr>
            <a:xfrm>
              <a:off x="0" y="0"/>
              <a:ext cx="868553" cy="868553"/>
            </a:xfrm>
            <a:custGeom>
              <a:avLst/>
              <a:gdLst/>
              <a:ahLst/>
              <a:cxnLst/>
              <a:rect l="l" t="t" r="r" b="b"/>
              <a:pathLst>
                <a:path w="868553" h="868553">
                  <a:moveTo>
                    <a:pt x="0" y="434213"/>
                  </a:moveTo>
                  <a:cubicBezTo>
                    <a:pt x="0" y="194437"/>
                    <a:pt x="194437" y="0"/>
                    <a:pt x="434213" y="0"/>
                  </a:cubicBezTo>
                  <a:lnTo>
                    <a:pt x="434213" y="38100"/>
                  </a:lnTo>
                  <a:lnTo>
                    <a:pt x="434213" y="0"/>
                  </a:lnTo>
                  <a:cubicBezTo>
                    <a:pt x="674116" y="0"/>
                    <a:pt x="868553" y="194437"/>
                    <a:pt x="868553" y="434213"/>
                  </a:cubicBezTo>
                  <a:cubicBezTo>
                    <a:pt x="868553" y="673989"/>
                    <a:pt x="674116" y="868553"/>
                    <a:pt x="434213" y="868553"/>
                  </a:cubicBezTo>
                  <a:lnTo>
                    <a:pt x="434213" y="830453"/>
                  </a:lnTo>
                  <a:lnTo>
                    <a:pt x="434213" y="868553"/>
                  </a:lnTo>
                  <a:cubicBezTo>
                    <a:pt x="194437" y="868553"/>
                    <a:pt x="0" y="674116"/>
                    <a:pt x="0" y="434213"/>
                  </a:cubicBezTo>
                  <a:lnTo>
                    <a:pt x="38100" y="434213"/>
                  </a:lnTo>
                  <a:lnTo>
                    <a:pt x="70866" y="453644"/>
                  </a:lnTo>
                  <a:cubicBezTo>
                    <a:pt x="62103" y="468376"/>
                    <a:pt x="44577" y="475488"/>
                    <a:pt x="28067" y="470916"/>
                  </a:cubicBezTo>
                  <a:cubicBezTo>
                    <a:pt x="11557" y="466344"/>
                    <a:pt x="0" y="451358"/>
                    <a:pt x="0" y="434213"/>
                  </a:cubicBezTo>
                  <a:moveTo>
                    <a:pt x="76200" y="434213"/>
                  </a:moveTo>
                  <a:lnTo>
                    <a:pt x="38100" y="434213"/>
                  </a:lnTo>
                  <a:lnTo>
                    <a:pt x="5334" y="414782"/>
                  </a:lnTo>
                  <a:cubicBezTo>
                    <a:pt x="14097" y="400050"/>
                    <a:pt x="31623" y="392938"/>
                    <a:pt x="48133" y="397510"/>
                  </a:cubicBezTo>
                  <a:cubicBezTo>
                    <a:pt x="64643" y="402082"/>
                    <a:pt x="76200" y="417068"/>
                    <a:pt x="76200" y="434213"/>
                  </a:cubicBezTo>
                  <a:cubicBezTo>
                    <a:pt x="76200" y="631952"/>
                    <a:pt x="236474" y="792353"/>
                    <a:pt x="434213" y="792353"/>
                  </a:cubicBezTo>
                  <a:cubicBezTo>
                    <a:pt x="631952" y="792353"/>
                    <a:pt x="792353" y="631952"/>
                    <a:pt x="792353" y="434213"/>
                  </a:cubicBezTo>
                  <a:lnTo>
                    <a:pt x="830453" y="434213"/>
                  </a:lnTo>
                  <a:lnTo>
                    <a:pt x="792353" y="434213"/>
                  </a:lnTo>
                  <a:cubicBezTo>
                    <a:pt x="792353" y="236474"/>
                    <a:pt x="631952" y="76200"/>
                    <a:pt x="434213" y="76200"/>
                  </a:cubicBezTo>
                  <a:lnTo>
                    <a:pt x="434213" y="38100"/>
                  </a:lnTo>
                  <a:lnTo>
                    <a:pt x="434213" y="76200"/>
                  </a:lnTo>
                  <a:cubicBezTo>
                    <a:pt x="236474" y="76200"/>
                    <a:pt x="76200" y="236474"/>
                    <a:pt x="76200" y="434213"/>
                  </a:cubicBezTo>
                  <a:close/>
                </a:path>
              </a:pathLst>
            </a:custGeom>
            <a:solidFill>
              <a:srgbClr val="FFFFFF"/>
            </a:solidFill>
          </p:spPr>
        </p:sp>
      </p:grpSp>
      <p:sp>
        <p:nvSpPr>
          <p:cNvPr id="16" name="Freeform 16"/>
          <p:cNvSpPr/>
          <p:nvPr/>
        </p:nvSpPr>
        <p:spPr>
          <a:xfrm>
            <a:off x="6050571" y="5157284"/>
            <a:ext cx="348701" cy="335862"/>
          </a:xfrm>
          <a:custGeom>
            <a:avLst/>
            <a:gdLst/>
            <a:ahLst/>
            <a:cxnLst/>
            <a:rect l="l" t="t" r="r" b="b"/>
            <a:pathLst>
              <a:path w="348701" h="335862">
                <a:moveTo>
                  <a:pt x="0" y="0"/>
                </a:moveTo>
                <a:lnTo>
                  <a:pt x="348701" y="0"/>
                </a:lnTo>
                <a:lnTo>
                  <a:pt x="348701" y="335862"/>
                </a:lnTo>
                <a:lnTo>
                  <a:pt x="0" y="33586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7" name="Freeform 17"/>
          <p:cNvSpPr/>
          <p:nvPr/>
        </p:nvSpPr>
        <p:spPr>
          <a:xfrm>
            <a:off x="1533428" y="3212906"/>
            <a:ext cx="3815542" cy="4114800"/>
          </a:xfrm>
          <a:custGeom>
            <a:avLst/>
            <a:gdLst/>
            <a:ahLst/>
            <a:cxnLst/>
            <a:rect l="l" t="t" r="r" b="b"/>
            <a:pathLst>
              <a:path w="3815542" h="4114800">
                <a:moveTo>
                  <a:pt x="0" y="0"/>
                </a:moveTo>
                <a:lnTo>
                  <a:pt x="3815542" y="0"/>
                </a:lnTo>
                <a:lnTo>
                  <a:pt x="3815542"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8" name="Freeform 18"/>
          <p:cNvSpPr/>
          <p:nvPr/>
        </p:nvSpPr>
        <p:spPr>
          <a:xfrm>
            <a:off x="13648534" y="6821568"/>
            <a:ext cx="2134998" cy="1230535"/>
          </a:xfrm>
          <a:custGeom>
            <a:avLst/>
            <a:gdLst/>
            <a:ahLst/>
            <a:cxnLst/>
            <a:rect l="l" t="t" r="r" b="b"/>
            <a:pathLst>
              <a:path w="2134998" h="1230535">
                <a:moveTo>
                  <a:pt x="0" y="0"/>
                </a:moveTo>
                <a:lnTo>
                  <a:pt x="2134998" y="0"/>
                </a:lnTo>
                <a:lnTo>
                  <a:pt x="2134998" y="1230535"/>
                </a:lnTo>
                <a:lnTo>
                  <a:pt x="0" y="1230535"/>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19" name="TextBox 19"/>
          <p:cNvSpPr txBox="1"/>
          <p:nvPr/>
        </p:nvSpPr>
        <p:spPr>
          <a:xfrm>
            <a:off x="1096326" y="614458"/>
            <a:ext cx="16092965" cy="573786"/>
          </a:xfrm>
          <a:prstGeom prst="rect">
            <a:avLst/>
          </a:prstGeom>
        </p:spPr>
        <p:txBody>
          <a:bodyPr lIns="0" tIns="0" rIns="0" bIns="0" rtlCol="0" anchor="t">
            <a:spAutoFit/>
          </a:bodyPr>
          <a:lstStyle/>
          <a:p>
            <a:pPr algn="l">
              <a:lnSpc>
                <a:spcPts val="4212"/>
              </a:lnSpc>
            </a:pPr>
            <a:r>
              <a:rPr lang="en-US" sz="3900" b="1">
                <a:solidFill>
                  <a:srgbClr val="000000"/>
                </a:solidFill>
                <a:latin typeface="Arimo Bold"/>
                <a:ea typeface="Arimo Bold"/>
                <a:cs typeface="Arimo Bold"/>
                <a:sym typeface="Arimo Bold"/>
              </a:rPr>
              <a:t>Data Collection Strategy</a:t>
            </a:r>
          </a:p>
        </p:txBody>
      </p:sp>
      <p:sp>
        <p:nvSpPr>
          <p:cNvPr id="20" name="TextBox 20"/>
          <p:cNvSpPr txBox="1"/>
          <p:nvPr/>
        </p:nvSpPr>
        <p:spPr>
          <a:xfrm>
            <a:off x="7269986" y="2921149"/>
            <a:ext cx="6523954" cy="1215390"/>
          </a:xfrm>
          <a:prstGeom prst="rect">
            <a:avLst/>
          </a:prstGeom>
        </p:spPr>
        <p:txBody>
          <a:bodyPr lIns="0" tIns="0" rIns="0" bIns="0" rtlCol="0" anchor="t">
            <a:spAutoFit/>
          </a:bodyPr>
          <a:lstStyle/>
          <a:p>
            <a:pPr algn="l">
              <a:lnSpc>
                <a:spcPts val="3240"/>
              </a:lnSpc>
            </a:pPr>
            <a:r>
              <a:rPr lang="en-US" sz="1800">
                <a:solidFill>
                  <a:srgbClr val="000000"/>
                </a:solidFill>
                <a:latin typeface="Arimo"/>
                <a:ea typeface="Arimo"/>
                <a:cs typeface="Arimo"/>
                <a:sym typeface="Arimo"/>
              </a:rPr>
              <a:t> Diverse datasets, including images and videos from Kaggle competition dataset, Sketchfab 3-D yoga models to capture poses from different angles, YouTube videos</a:t>
            </a:r>
          </a:p>
        </p:txBody>
      </p:sp>
      <p:sp>
        <p:nvSpPr>
          <p:cNvPr id="21" name="TextBox 21"/>
          <p:cNvSpPr txBox="1"/>
          <p:nvPr/>
        </p:nvSpPr>
        <p:spPr>
          <a:xfrm>
            <a:off x="7269986" y="2436068"/>
            <a:ext cx="6523953" cy="427028"/>
          </a:xfrm>
          <a:prstGeom prst="rect">
            <a:avLst/>
          </a:prstGeom>
        </p:spPr>
        <p:txBody>
          <a:bodyPr lIns="0" tIns="0" rIns="0" bIns="0" rtlCol="0" anchor="t">
            <a:spAutoFit/>
          </a:bodyPr>
          <a:lstStyle/>
          <a:p>
            <a:pPr algn="l">
              <a:lnSpc>
                <a:spcPts val="2879"/>
              </a:lnSpc>
            </a:pPr>
            <a:r>
              <a:rPr lang="en-US" sz="2400" b="1">
                <a:solidFill>
                  <a:srgbClr val="000000"/>
                </a:solidFill>
                <a:latin typeface="Arimo Bold"/>
                <a:ea typeface="Arimo Bold"/>
                <a:cs typeface="Arimo Bold"/>
                <a:sym typeface="Arimo Bold"/>
              </a:rPr>
              <a:t>Sources of Data</a:t>
            </a:r>
          </a:p>
        </p:txBody>
      </p:sp>
      <p:sp>
        <p:nvSpPr>
          <p:cNvPr id="22" name="TextBox 22"/>
          <p:cNvSpPr txBox="1"/>
          <p:nvPr/>
        </p:nvSpPr>
        <p:spPr>
          <a:xfrm>
            <a:off x="7269986" y="5011854"/>
            <a:ext cx="6523954" cy="973836"/>
          </a:xfrm>
          <a:prstGeom prst="rect">
            <a:avLst/>
          </a:prstGeom>
        </p:spPr>
        <p:txBody>
          <a:bodyPr lIns="0" tIns="0" rIns="0" bIns="0" rtlCol="0" anchor="t">
            <a:spAutoFit/>
          </a:bodyPr>
          <a:lstStyle/>
          <a:p>
            <a:pPr algn="l">
              <a:lnSpc>
                <a:spcPts val="2592"/>
              </a:lnSpc>
            </a:pPr>
            <a:r>
              <a:rPr lang="en-US" sz="1800">
                <a:solidFill>
                  <a:srgbClr val="000000"/>
                </a:solidFill>
                <a:latin typeface="Arimo"/>
                <a:ea typeface="Arimo"/>
                <a:cs typeface="Arimo"/>
                <a:sym typeface="Arimo"/>
              </a:rPr>
              <a:t> Images are standardized for size and quality to ensure effective training. Annotated data is required for supervised learning, highlighting different poses.</a:t>
            </a:r>
          </a:p>
        </p:txBody>
      </p:sp>
      <p:sp>
        <p:nvSpPr>
          <p:cNvPr id="23" name="TextBox 23"/>
          <p:cNvSpPr txBox="1"/>
          <p:nvPr/>
        </p:nvSpPr>
        <p:spPr>
          <a:xfrm>
            <a:off x="7269986" y="4548377"/>
            <a:ext cx="6523953" cy="427028"/>
          </a:xfrm>
          <a:prstGeom prst="rect">
            <a:avLst/>
          </a:prstGeom>
        </p:spPr>
        <p:txBody>
          <a:bodyPr lIns="0" tIns="0" rIns="0" bIns="0" rtlCol="0" anchor="t">
            <a:spAutoFit/>
          </a:bodyPr>
          <a:lstStyle/>
          <a:p>
            <a:pPr algn="l">
              <a:lnSpc>
                <a:spcPts val="2879"/>
              </a:lnSpc>
            </a:pPr>
            <a:r>
              <a:rPr lang="en-US" sz="2400" b="1">
                <a:solidFill>
                  <a:srgbClr val="000000"/>
                </a:solidFill>
                <a:latin typeface="Arimo Bold"/>
                <a:ea typeface="Arimo Bold"/>
                <a:cs typeface="Arimo Bold"/>
                <a:sym typeface="Arimo Bold"/>
              </a:rPr>
              <a:t>Data Preprocessing Techniques</a:t>
            </a:r>
          </a:p>
        </p:txBody>
      </p:sp>
      <p:sp>
        <p:nvSpPr>
          <p:cNvPr id="24" name="TextBox 24"/>
          <p:cNvSpPr txBox="1"/>
          <p:nvPr/>
        </p:nvSpPr>
        <p:spPr>
          <a:xfrm>
            <a:off x="7269986" y="7124163"/>
            <a:ext cx="6523954" cy="973836"/>
          </a:xfrm>
          <a:prstGeom prst="rect">
            <a:avLst/>
          </a:prstGeom>
        </p:spPr>
        <p:txBody>
          <a:bodyPr lIns="0" tIns="0" rIns="0" bIns="0" rtlCol="0" anchor="t">
            <a:spAutoFit/>
          </a:bodyPr>
          <a:lstStyle/>
          <a:p>
            <a:pPr algn="l">
              <a:lnSpc>
                <a:spcPts val="2592"/>
              </a:lnSpc>
            </a:pPr>
            <a:r>
              <a:rPr lang="en-US" sz="1800">
                <a:solidFill>
                  <a:srgbClr val="000000"/>
                </a:solidFill>
                <a:latin typeface="Arimo"/>
                <a:ea typeface="Arimo"/>
                <a:cs typeface="Arimo"/>
                <a:sym typeface="Arimo"/>
              </a:rPr>
              <a:t> Ethical data usage and privacy rights was maintained throughout the project by using data from open-access platforms</a:t>
            </a:r>
          </a:p>
        </p:txBody>
      </p:sp>
      <p:sp>
        <p:nvSpPr>
          <p:cNvPr id="25" name="TextBox 25"/>
          <p:cNvSpPr txBox="1"/>
          <p:nvPr/>
        </p:nvSpPr>
        <p:spPr>
          <a:xfrm>
            <a:off x="7269986" y="6660686"/>
            <a:ext cx="6523953" cy="427028"/>
          </a:xfrm>
          <a:prstGeom prst="rect">
            <a:avLst/>
          </a:prstGeom>
        </p:spPr>
        <p:txBody>
          <a:bodyPr lIns="0" tIns="0" rIns="0" bIns="0" rtlCol="0" anchor="t">
            <a:spAutoFit/>
          </a:bodyPr>
          <a:lstStyle/>
          <a:p>
            <a:pPr algn="l">
              <a:lnSpc>
                <a:spcPts val="2879"/>
              </a:lnSpc>
            </a:pPr>
            <a:r>
              <a:rPr lang="en-US" sz="2400" b="1">
                <a:solidFill>
                  <a:srgbClr val="000000"/>
                </a:solidFill>
                <a:latin typeface="Arimo Bold"/>
                <a:ea typeface="Arimo Bold"/>
                <a:cs typeface="Arimo Bold"/>
                <a:sym typeface="Arimo Bold"/>
              </a:rPr>
              <a:t>Privacy and Ethics Considerations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5419" y="-50007"/>
            <a:ext cx="10161752" cy="1998201"/>
            <a:chOff x="0" y="0"/>
            <a:chExt cx="13549002" cy="2664268"/>
          </a:xfrm>
        </p:grpSpPr>
        <p:sp>
          <p:nvSpPr>
            <p:cNvPr id="3" name="Freeform 3"/>
            <p:cNvSpPr/>
            <p:nvPr/>
          </p:nvSpPr>
          <p:spPr>
            <a:xfrm>
              <a:off x="0" y="-127"/>
              <a:ext cx="13548996" cy="2664498"/>
            </a:xfrm>
            <a:custGeom>
              <a:avLst/>
              <a:gdLst/>
              <a:ahLst/>
              <a:cxnLst/>
              <a:rect l="l" t="t" r="r" b="b"/>
              <a:pathLst>
                <a:path w="13548996" h="2664498">
                  <a:moveTo>
                    <a:pt x="0" y="2006139"/>
                  </a:moveTo>
                  <a:cubicBezTo>
                    <a:pt x="0" y="2006139"/>
                    <a:pt x="4316095" y="2664498"/>
                    <a:pt x="8642477" y="1414550"/>
                  </a:cubicBezTo>
                  <a:cubicBezTo>
                    <a:pt x="12968860" y="164661"/>
                    <a:pt x="13121512" y="62402"/>
                    <a:pt x="13335254" y="31237"/>
                  </a:cubicBezTo>
                  <a:cubicBezTo>
                    <a:pt x="13548996" y="0"/>
                    <a:pt x="0" y="31237"/>
                    <a:pt x="0" y="31237"/>
                  </a:cubicBezTo>
                  <a:lnTo>
                    <a:pt x="0" y="2006139"/>
                  </a:lnTo>
                  <a:close/>
                </a:path>
              </a:pathLst>
            </a:custGeom>
            <a:solidFill>
              <a:srgbClr val="D4D6EC">
                <a:alpha val="72941"/>
              </a:srgbClr>
            </a:solidFill>
          </p:spPr>
        </p:sp>
      </p:grpSp>
      <p:sp>
        <p:nvSpPr>
          <p:cNvPr id="4" name="AutoShape 4"/>
          <p:cNvSpPr/>
          <p:nvPr/>
        </p:nvSpPr>
        <p:spPr>
          <a:xfrm>
            <a:off x="1002505" y="1497806"/>
            <a:ext cx="16280607" cy="4762"/>
          </a:xfrm>
          <a:prstGeom prst="line">
            <a:avLst/>
          </a:prstGeom>
          <a:ln w="9525" cap="rnd">
            <a:solidFill>
              <a:srgbClr val="000000"/>
            </a:solidFill>
            <a:prstDash val="solid"/>
            <a:headEnd type="none" w="sm" len="sm"/>
            <a:tailEnd type="none" w="sm" len="sm"/>
          </a:ln>
        </p:spPr>
      </p:sp>
      <p:pic>
        <p:nvPicPr>
          <p:cNvPr id="5" name="Picture 5">
            <a:hlinkClick r:id="" action="ppaction://media"/>
          </p:cNvPr>
          <p:cNvPicPr>
            <a:picLocks noChangeAspect="1"/>
          </p:cNvPicPr>
          <p:nvPr>
            <a:videoFile r:link="rId1"/>
            <p:extLst>
              <p:ext uri="{DAA4B4D4-6D71-4841-9C94-3DE7FCFB9230}">
                <p14:media xmlns:p14="http://schemas.microsoft.com/office/powerpoint/2010/main" r:embed="rId2">
                  <p14:trim st="3250"/>
                </p14:media>
              </p:ext>
            </p:extLst>
          </p:nvPr>
        </p:nvPicPr>
        <p:blipFill>
          <a:blip r:embed="rId4"/>
          <a:srcRect l="26602" t="7965" r="23491" b="11698"/>
          <a:stretch>
            <a:fillRect/>
          </a:stretch>
        </p:blipFill>
        <p:spPr>
          <a:xfrm>
            <a:off x="181743" y="2761286"/>
            <a:ext cx="6571307" cy="6611314"/>
          </a:xfrm>
          <a:prstGeom prst="rect">
            <a:avLst/>
          </a:prstGeom>
        </p:spPr>
      </p:pic>
      <p:sp>
        <p:nvSpPr>
          <p:cNvPr id="6" name="Freeform 6"/>
          <p:cNvSpPr/>
          <p:nvPr/>
        </p:nvSpPr>
        <p:spPr>
          <a:xfrm>
            <a:off x="6904999" y="6095615"/>
            <a:ext cx="6087308" cy="2806770"/>
          </a:xfrm>
          <a:custGeom>
            <a:avLst/>
            <a:gdLst/>
            <a:ahLst/>
            <a:cxnLst/>
            <a:rect l="l" t="t" r="r" b="b"/>
            <a:pathLst>
              <a:path w="6087308" h="2806770">
                <a:moveTo>
                  <a:pt x="0" y="0"/>
                </a:moveTo>
                <a:lnTo>
                  <a:pt x="6087308" y="0"/>
                </a:lnTo>
                <a:lnTo>
                  <a:pt x="6087308" y="2806770"/>
                </a:lnTo>
                <a:lnTo>
                  <a:pt x="0" y="2806770"/>
                </a:lnTo>
                <a:lnTo>
                  <a:pt x="0" y="0"/>
                </a:lnTo>
                <a:close/>
              </a:path>
            </a:pathLst>
          </a:custGeom>
          <a:blipFill>
            <a:blip r:embed="rId5"/>
            <a:stretch>
              <a:fillRect l="-23555" t="-50146" r="-27594" b="-54737"/>
            </a:stretch>
          </a:blipFill>
        </p:spPr>
      </p:sp>
      <p:sp>
        <p:nvSpPr>
          <p:cNvPr id="7" name="Freeform 7"/>
          <p:cNvSpPr/>
          <p:nvPr/>
        </p:nvSpPr>
        <p:spPr>
          <a:xfrm>
            <a:off x="13414887" y="4647893"/>
            <a:ext cx="2801852" cy="4562686"/>
          </a:xfrm>
          <a:custGeom>
            <a:avLst/>
            <a:gdLst/>
            <a:ahLst/>
            <a:cxnLst/>
            <a:rect l="l" t="t" r="r" b="b"/>
            <a:pathLst>
              <a:path w="2801852" h="4562686">
                <a:moveTo>
                  <a:pt x="0" y="0"/>
                </a:moveTo>
                <a:lnTo>
                  <a:pt x="2801853" y="0"/>
                </a:lnTo>
                <a:lnTo>
                  <a:pt x="2801853" y="4562686"/>
                </a:lnTo>
                <a:lnTo>
                  <a:pt x="0" y="4562686"/>
                </a:lnTo>
                <a:lnTo>
                  <a:pt x="0" y="0"/>
                </a:lnTo>
                <a:close/>
              </a:path>
            </a:pathLst>
          </a:custGeom>
          <a:blipFill>
            <a:blip r:embed="rId6"/>
            <a:stretch>
              <a:fillRect l="-95228" t="-3349" r="-103886" b="-11450"/>
            </a:stretch>
          </a:blipFill>
        </p:spPr>
      </p:sp>
      <p:sp>
        <p:nvSpPr>
          <p:cNvPr id="8" name="Freeform 8"/>
          <p:cNvSpPr/>
          <p:nvPr/>
        </p:nvSpPr>
        <p:spPr>
          <a:xfrm>
            <a:off x="12101853" y="2796377"/>
            <a:ext cx="5714705" cy="1803890"/>
          </a:xfrm>
          <a:custGeom>
            <a:avLst/>
            <a:gdLst/>
            <a:ahLst/>
            <a:cxnLst/>
            <a:rect l="l" t="t" r="r" b="b"/>
            <a:pathLst>
              <a:path w="5714705" h="1803890">
                <a:moveTo>
                  <a:pt x="0" y="0"/>
                </a:moveTo>
                <a:lnTo>
                  <a:pt x="5714705" y="0"/>
                </a:lnTo>
                <a:lnTo>
                  <a:pt x="5714705" y="1803891"/>
                </a:lnTo>
                <a:lnTo>
                  <a:pt x="0" y="1803891"/>
                </a:lnTo>
                <a:lnTo>
                  <a:pt x="0" y="0"/>
                </a:lnTo>
                <a:close/>
              </a:path>
            </a:pathLst>
          </a:custGeom>
          <a:blipFill>
            <a:blip r:embed="rId7"/>
            <a:stretch>
              <a:fillRect l="-19616" t="-94053" r="-20238" b="-82858"/>
            </a:stretch>
          </a:blipFill>
        </p:spPr>
      </p:sp>
      <p:sp>
        <p:nvSpPr>
          <p:cNvPr id="9" name="Freeform 9"/>
          <p:cNvSpPr/>
          <p:nvPr/>
        </p:nvSpPr>
        <p:spPr>
          <a:xfrm>
            <a:off x="7039835" y="2789958"/>
            <a:ext cx="4929026" cy="3056213"/>
          </a:xfrm>
          <a:custGeom>
            <a:avLst/>
            <a:gdLst/>
            <a:ahLst/>
            <a:cxnLst/>
            <a:rect l="l" t="t" r="r" b="b"/>
            <a:pathLst>
              <a:path w="4929026" h="3056213">
                <a:moveTo>
                  <a:pt x="0" y="0"/>
                </a:moveTo>
                <a:lnTo>
                  <a:pt x="4929026" y="0"/>
                </a:lnTo>
                <a:lnTo>
                  <a:pt x="4929026" y="3056213"/>
                </a:lnTo>
                <a:lnTo>
                  <a:pt x="0" y="3056213"/>
                </a:lnTo>
                <a:lnTo>
                  <a:pt x="0" y="0"/>
                </a:lnTo>
                <a:close/>
              </a:path>
            </a:pathLst>
          </a:custGeom>
          <a:blipFill>
            <a:blip r:embed="rId8"/>
            <a:stretch>
              <a:fillRect l="-35551" t="-39255" r="-51117" b="-48905"/>
            </a:stretch>
          </a:blipFill>
        </p:spPr>
      </p:sp>
      <p:sp>
        <p:nvSpPr>
          <p:cNvPr id="10" name="TextBox 10"/>
          <p:cNvSpPr txBox="1"/>
          <p:nvPr/>
        </p:nvSpPr>
        <p:spPr>
          <a:xfrm>
            <a:off x="5779190" y="771144"/>
            <a:ext cx="16092965" cy="575310"/>
          </a:xfrm>
          <a:prstGeom prst="rect">
            <a:avLst/>
          </a:prstGeom>
        </p:spPr>
        <p:txBody>
          <a:bodyPr lIns="0" tIns="0" rIns="0" bIns="0" rtlCol="0" anchor="t">
            <a:spAutoFit/>
          </a:bodyPr>
          <a:lstStyle/>
          <a:p>
            <a:pPr algn="l">
              <a:lnSpc>
                <a:spcPts val="4320"/>
              </a:lnSpc>
            </a:pPr>
            <a:r>
              <a:rPr lang="en-US" sz="4000" b="1">
                <a:solidFill>
                  <a:srgbClr val="000000"/>
                </a:solidFill>
                <a:latin typeface="Arimo Bold"/>
                <a:ea typeface="Arimo Bold"/>
                <a:cs typeface="Arimo Bold"/>
                <a:sym typeface="Arimo Bold"/>
              </a:rPr>
              <a:t>Frames from Video</a:t>
            </a:r>
          </a:p>
        </p:txBody>
      </p:sp>
    </p:spTree>
  </p:cSld>
  <p:clrMapOvr>
    <a:masterClrMapping/>
  </p:clrMapOvr>
  <p:timing>
    <p:tnLst>
      <p:par>
        <p:cTn id="1" dur="indefinite" restart="never" nodeType="tmRoot">
          <p:childTnLst>
            <p:video>
              <p:cMediaNode vol="0">
                <p:cTn id="2" fill="hold" display="0">
                  <p:stCondLst>
                    <p:cond delay="indefinite"/>
                  </p:stCondLst>
                </p:cTn>
                <p:tgtEl>
                  <p:spTgt spid="5"/>
                </p:tgtEl>
              </p:cMediaNode>
            </p:vide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628590" y="4049360"/>
            <a:ext cx="5913191" cy="4971908"/>
          </a:xfrm>
          <a:custGeom>
            <a:avLst/>
            <a:gdLst/>
            <a:ahLst/>
            <a:cxnLst/>
            <a:rect l="l" t="t" r="r" b="b"/>
            <a:pathLst>
              <a:path w="5913191" h="4971908">
                <a:moveTo>
                  <a:pt x="0" y="0"/>
                </a:moveTo>
                <a:lnTo>
                  <a:pt x="5913192" y="0"/>
                </a:lnTo>
                <a:lnTo>
                  <a:pt x="5913192" y="4971908"/>
                </a:lnTo>
                <a:lnTo>
                  <a:pt x="0" y="4971908"/>
                </a:lnTo>
                <a:lnTo>
                  <a:pt x="0" y="0"/>
                </a:lnTo>
                <a:close/>
              </a:path>
            </a:pathLst>
          </a:custGeom>
          <a:blipFill>
            <a:blip r:embed="rId2"/>
            <a:stretch>
              <a:fillRect/>
            </a:stretch>
          </a:blipFill>
        </p:spPr>
      </p:sp>
      <p:grpSp>
        <p:nvGrpSpPr>
          <p:cNvPr id="3" name="Group 3"/>
          <p:cNvGrpSpPr/>
          <p:nvPr/>
        </p:nvGrpSpPr>
        <p:grpSpPr>
          <a:xfrm>
            <a:off x="-25419" y="-50007"/>
            <a:ext cx="10161752" cy="1998201"/>
            <a:chOff x="0" y="0"/>
            <a:chExt cx="13549002" cy="2664268"/>
          </a:xfrm>
        </p:grpSpPr>
        <p:sp>
          <p:nvSpPr>
            <p:cNvPr id="4" name="Freeform 4"/>
            <p:cNvSpPr/>
            <p:nvPr/>
          </p:nvSpPr>
          <p:spPr>
            <a:xfrm>
              <a:off x="0" y="-127"/>
              <a:ext cx="13548996" cy="2664498"/>
            </a:xfrm>
            <a:custGeom>
              <a:avLst/>
              <a:gdLst/>
              <a:ahLst/>
              <a:cxnLst/>
              <a:rect l="l" t="t" r="r" b="b"/>
              <a:pathLst>
                <a:path w="13548996" h="2664498">
                  <a:moveTo>
                    <a:pt x="0" y="2006139"/>
                  </a:moveTo>
                  <a:cubicBezTo>
                    <a:pt x="0" y="2006139"/>
                    <a:pt x="4316095" y="2664498"/>
                    <a:pt x="8642477" y="1414550"/>
                  </a:cubicBezTo>
                  <a:cubicBezTo>
                    <a:pt x="12968860" y="164661"/>
                    <a:pt x="13121512" y="62402"/>
                    <a:pt x="13335254" y="31237"/>
                  </a:cubicBezTo>
                  <a:cubicBezTo>
                    <a:pt x="13548996" y="0"/>
                    <a:pt x="0" y="31237"/>
                    <a:pt x="0" y="31237"/>
                  </a:cubicBezTo>
                  <a:lnTo>
                    <a:pt x="0" y="2006139"/>
                  </a:lnTo>
                  <a:close/>
                </a:path>
              </a:pathLst>
            </a:custGeom>
            <a:solidFill>
              <a:srgbClr val="D4D6EC">
                <a:alpha val="72941"/>
              </a:srgbClr>
            </a:solidFill>
          </p:spPr>
        </p:sp>
      </p:grpSp>
      <p:sp>
        <p:nvSpPr>
          <p:cNvPr id="5" name="AutoShape 5"/>
          <p:cNvSpPr/>
          <p:nvPr/>
        </p:nvSpPr>
        <p:spPr>
          <a:xfrm>
            <a:off x="1002505" y="1497806"/>
            <a:ext cx="16280607" cy="4762"/>
          </a:xfrm>
          <a:prstGeom prst="line">
            <a:avLst/>
          </a:prstGeom>
          <a:ln w="9525" cap="rnd">
            <a:solidFill>
              <a:srgbClr val="000000"/>
            </a:solidFill>
            <a:prstDash val="solid"/>
            <a:headEnd type="none" w="sm" len="sm"/>
            <a:tailEnd type="none" w="sm" len="sm"/>
          </a:ln>
        </p:spPr>
      </p:sp>
      <p:sp>
        <p:nvSpPr>
          <p:cNvPr id="6" name="Freeform 6"/>
          <p:cNvSpPr/>
          <p:nvPr/>
        </p:nvSpPr>
        <p:spPr>
          <a:xfrm>
            <a:off x="3257877" y="4394955"/>
            <a:ext cx="2843460" cy="4594248"/>
          </a:xfrm>
          <a:custGeom>
            <a:avLst/>
            <a:gdLst/>
            <a:ahLst/>
            <a:cxnLst/>
            <a:rect l="l" t="t" r="r" b="b"/>
            <a:pathLst>
              <a:path w="2843460" h="4594248">
                <a:moveTo>
                  <a:pt x="0" y="0"/>
                </a:moveTo>
                <a:lnTo>
                  <a:pt x="2843459" y="0"/>
                </a:lnTo>
                <a:lnTo>
                  <a:pt x="2843459" y="4594248"/>
                </a:lnTo>
                <a:lnTo>
                  <a:pt x="0" y="4594248"/>
                </a:lnTo>
                <a:lnTo>
                  <a:pt x="0" y="0"/>
                </a:lnTo>
                <a:close/>
              </a:path>
            </a:pathLst>
          </a:custGeom>
          <a:blipFill>
            <a:blip r:embed="rId3"/>
            <a:stretch>
              <a:fillRect l="-13664" t="-14963" r="-98940" b="-173"/>
            </a:stretch>
          </a:blipFill>
        </p:spPr>
      </p:sp>
      <p:sp>
        <p:nvSpPr>
          <p:cNvPr id="7" name="Freeform 7"/>
          <p:cNvSpPr/>
          <p:nvPr/>
        </p:nvSpPr>
        <p:spPr>
          <a:xfrm>
            <a:off x="1483337" y="4213243"/>
            <a:ext cx="1436505" cy="2290089"/>
          </a:xfrm>
          <a:custGeom>
            <a:avLst/>
            <a:gdLst/>
            <a:ahLst/>
            <a:cxnLst/>
            <a:rect l="l" t="t" r="r" b="b"/>
            <a:pathLst>
              <a:path w="1436505" h="2290089">
                <a:moveTo>
                  <a:pt x="0" y="0"/>
                </a:moveTo>
                <a:lnTo>
                  <a:pt x="1436505" y="0"/>
                </a:lnTo>
                <a:lnTo>
                  <a:pt x="1436505" y="2290088"/>
                </a:lnTo>
                <a:lnTo>
                  <a:pt x="0" y="2290088"/>
                </a:lnTo>
                <a:lnTo>
                  <a:pt x="0" y="0"/>
                </a:lnTo>
                <a:close/>
              </a:path>
            </a:pathLst>
          </a:custGeom>
          <a:blipFill>
            <a:blip r:embed="rId3"/>
            <a:stretch>
              <a:fillRect l="-222331" t="-28887" r="-112975" b="-110035"/>
            </a:stretch>
          </a:blipFill>
        </p:spPr>
      </p:sp>
      <p:sp>
        <p:nvSpPr>
          <p:cNvPr id="8" name="Freeform 8"/>
          <p:cNvSpPr/>
          <p:nvPr/>
        </p:nvSpPr>
        <p:spPr>
          <a:xfrm>
            <a:off x="6295925" y="6669612"/>
            <a:ext cx="1241492" cy="2806871"/>
          </a:xfrm>
          <a:custGeom>
            <a:avLst/>
            <a:gdLst/>
            <a:ahLst/>
            <a:cxnLst/>
            <a:rect l="l" t="t" r="r" b="b"/>
            <a:pathLst>
              <a:path w="1241492" h="2806871">
                <a:moveTo>
                  <a:pt x="0" y="0"/>
                </a:moveTo>
                <a:lnTo>
                  <a:pt x="1241492" y="0"/>
                </a:lnTo>
                <a:lnTo>
                  <a:pt x="1241492" y="2806871"/>
                </a:lnTo>
                <a:lnTo>
                  <a:pt x="0" y="2806871"/>
                </a:lnTo>
                <a:lnTo>
                  <a:pt x="0" y="0"/>
                </a:lnTo>
                <a:close/>
              </a:path>
            </a:pathLst>
          </a:custGeom>
          <a:blipFill>
            <a:blip r:embed="rId3"/>
            <a:stretch>
              <a:fillRect l="-414569" t="-116009" r="-43571"/>
            </a:stretch>
          </a:blipFill>
        </p:spPr>
      </p:sp>
      <p:sp>
        <p:nvSpPr>
          <p:cNvPr id="9" name="Freeform 9"/>
          <p:cNvSpPr/>
          <p:nvPr/>
        </p:nvSpPr>
        <p:spPr>
          <a:xfrm>
            <a:off x="1483337" y="6669612"/>
            <a:ext cx="1441164" cy="2568265"/>
          </a:xfrm>
          <a:custGeom>
            <a:avLst/>
            <a:gdLst/>
            <a:ahLst/>
            <a:cxnLst/>
            <a:rect l="l" t="t" r="r" b="b"/>
            <a:pathLst>
              <a:path w="1441164" h="2568265">
                <a:moveTo>
                  <a:pt x="0" y="0"/>
                </a:moveTo>
                <a:lnTo>
                  <a:pt x="1441165" y="0"/>
                </a:lnTo>
                <a:lnTo>
                  <a:pt x="1441165" y="2568265"/>
                </a:lnTo>
                <a:lnTo>
                  <a:pt x="0" y="2568265"/>
                </a:lnTo>
                <a:lnTo>
                  <a:pt x="0" y="0"/>
                </a:lnTo>
                <a:close/>
              </a:path>
            </a:pathLst>
          </a:custGeom>
          <a:blipFill>
            <a:blip r:embed="rId4"/>
            <a:stretch>
              <a:fillRect l="-228026" t="-118125" r="-118431" b="-1085"/>
            </a:stretch>
          </a:blipFill>
        </p:spPr>
      </p:sp>
      <p:sp>
        <p:nvSpPr>
          <p:cNvPr id="10" name="Freeform 10"/>
          <p:cNvSpPr/>
          <p:nvPr/>
        </p:nvSpPr>
        <p:spPr>
          <a:xfrm>
            <a:off x="6295925" y="4049360"/>
            <a:ext cx="1265824" cy="2453971"/>
          </a:xfrm>
          <a:custGeom>
            <a:avLst/>
            <a:gdLst/>
            <a:ahLst/>
            <a:cxnLst/>
            <a:rect l="l" t="t" r="r" b="b"/>
            <a:pathLst>
              <a:path w="1265824" h="2453971">
                <a:moveTo>
                  <a:pt x="0" y="0"/>
                </a:moveTo>
                <a:lnTo>
                  <a:pt x="1265824" y="0"/>
                </a:lnTo>
                <a:lnTo>
                  <a:pt x="1265824" y="2453971"/>
                </a:lnTo>
                <a:lnTo>
                  <a:pt x="0" y="2453971"/>
                </a:lnTo>
                <a:lnTo>
                  <a:pt x="0" y="0"/>
                </a:lnTo>
                <a:close/>
              </a:path>
            </a:pathLst>
          </a:custGeom>
          <a:blipFill>
            <a:blip r:embed="rId3"/>
            <a:stretch>
              <a:fillRect l="-357562" t="-18693" r="-33206" b="-102814"/>
            </a:stretch>
          </a:blipFill>
        </p:spPr>
      </p:sp>
      <p:sp>
        <p:nvSpPr>
          <p:cNvPr id="11" name="AutoShape 11"/>
          <p:cNvSpPr/>
          <p:nvPr/>
        </p:nvSpPr>
        <p:spPr>
          <a:xfrm>
            <a:off x="9148762" y="2572322"/>
            <a:ext cx="9525" cy="5571930"/>
          </a:xfrm>
          <a:prstGeom prst="line">
            <a:avLst/>
          </a:prstGeom>
          <a:ln w="9525" cap="rnd">
            <a:solidFill>
              <a:srgbClr val="000000"/>
            </a:solidFill>
            <a:prstDash val="solid"/>
            <a:headEnd type="none" w="sm" len="sm"/>
            <a:tailEnd type="none" w="sm" len="sm"/>
          </a:ln>
        </p:spPr>
      </p:sp>
      <p:sp>
        <p:nvSpPr>
          <p:cNvPr id="12" name="TextBox 12"/>
          <p:cNvSpPr txBox="1"/>
          <p:nvPr/>
        </p:nvSpPr>
        <p:spPr>
          <a:xfrm>
            <a:off x="9838040" y="1922110"/>
            <a:ext cx="7421260" cy="2127250"/>
          </a:xfrm>
          <a:prstGeom prst="rect">
            <a:avLst/>
          </a:prstGeom>
        </p:spPr>
        <p:txBody>
          <a:bodyPr lIns="0" tIns="0" rIns="0" bIns="0" rtlCol="0" anchor="t">
            <a:spAutoFit/>
          </a:bodyPr>
          <a:lstStyle/>
          <a:p>
            <a:pPr algn="just">
              <a:lnSpc>
                <a:spcPts val="3359"/>
              </a:lnSpc>
            </a:pPr>
            <a:endParaRPr/>
          </a:p>
          <a:p>
            <a:pPr marL="604518" lvl="1" indent="-302259" algn="just">
              <a:lnSpc>
                <a:spcPts val="3359"/>
              </a:lnSpc>
              <a:buFont typeface="Arial"/>
              <a:buChar char="•"/>
            </a:pPr>
            <a:r>
              <a:rPr lang="en-US" sz="2799">
                <a:solidFill>
                  <a:srgbClr val="000000"/>
                </a:solidFill>
                <a:latin typeface="Arimo"/>
                <a:ea typeface="Arimo"/>
                <a:cs typeface="Arimo"/>
                <a:sym typeface="Arimo"/>
              </a:rPr>
              <a:t>Each image- Angles between joints calculated and collected as a recognition of pose in the image</a:t>
            </a:r>
          </a:p>
          <a:p>
            <a:pPr algn="just">
              <a:lnSpc>
                <a:spcPts val="3359"/>
              </a:lnSpc>
            </a:pPr>
            <a:r>
              <a:rPr lang="en-US" sz="2799">
                <a:solidFill>
                  <a:srgbClr val="000000"/>
                </a:solidFill>
                <a:latin typeface="Arimo"/>
                <a:ea typeface="Arimo"/>
                <a:cs typeface="Arimo"/>
                <a:sym typeface="Arimo"/>
              </a:rPr>
              <a:t>  </a:t>
            </a:r>
          </a:p>
        </p:txBody>
      </p:sp>
      <p:sp>
        <p:nvSpPr>
          <p:cNvPr id="13" name="TextBox 13"/>
          <p:cNvSpPr txBox="1"/>
          <p:nvPr/>
        </p:nvSpPr>
        <p:spPr>
          <a:xfrm>
            <a:off x="1059418" y="771144"/>
            <a:ext cx="16092965" cy="575310"/>
          </a:xfrm>
          <a:prstGeom prst="rect">
            <a:avLst/>
          </a:prstGeom>
        </p:spPr>
        <p:txBody>
          <a:bodyPr lIns="0" tIns="0" rIns="0" bIns="0" rtlCol="0" anchor="t">
            <a:spAutoFit/>
          </a:bodyPr>
          <a:lstStyle/>
          <a:p>
            <a:pPr algn="l">
              <a:lnSpc>
                <a:spcPts val="4320"/>
              </a:lnSpc>
            </a:pPr>
            <a:r>
              <a:rPr lang="en-US" sz="4000" b="1">
                <a:solidFill>
                  <a:srgbClr val="000000"/>
                </a:solidFill>
                <a:latin typeface="Arimo Bold"/>
                <a:ea typeface="Arimo Bold"/>
                <a:cs typeface="Arimo Bold"/>
                <a:sym typeface="Arimo Bold"/>
              </a:rPr>
              <a:t>Keypoints and angles extraction</a:t>
            </a:r>
          </a:p>
        </p:txBody>
      </p:sp>
      <p:sp>
        <p:nvSpPr>
          <p:cNvPr id="14" name="TextBox 14"/>
          <p:cNvSpPr txBox="1"/>
          <p:nvPr/>
        </p:nvSpPr>
        <p:spPr>
          <a:xfrm>
            <a:off x="1002505" y="1922110"/>
            <a:ext cx="7267807" cy="1289050"/>
          </a:xfrm>
          <a:prstGeom prst="rect">
            <a:avLst/>
          </a:prstGeom>
        </p:spPr>
        <p:txBody>
          <a:bodyPr lIns="0" tIns="0" rIns="0" bIns="0" rtlCol="0" anchor="t">
            <a:spAutoFit/>
          </a:bodyPr>
          <a:lstStyle/>
          <a:p>
            <a:pPr algn="just">
              <a:lnSpc>
                <a:spcPts val="3359"/>
              </a:lnSpc>
            </a:pPr>
            <a:endParaRPr/>
          </a:p>
          <a:p>
            <a:pPr marL="604518" lvl="1" indent="-302259" algn="just">
              <a:lnSpc>
                <a:spcPts val="3359"/>
              </a:lnSpc>
              <a:buFont typeface="Arial"/>
              <a:buChar char="•"/>
            </a:pPr>
            <a:r>
              <a:rPr lang="en-US" sz="2799">
                <a:solidFill>
                  <a:srgbClr val="000000"/>
                </a:solidFill>
                <a:latin typeface="Arimo"/>
                <a:ea typeface="Arimo"/>
                <a:cs typeface="Arimo"/>
                <a:sym typeface="Arimo"/>
              </a:rPr>
              <a:t>Each image- Keypoints extracted using Mediapipe library</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5419" y="-50007"/>
            <a:ext cx="10161752" cy="1998201"/>
            <a:chOff x="0" y="0"/>
            <a:chExt cx="13549002" cy="2664268"/>
          </a:xfrm>
        </p:grpSpPr>
        <p:sp>
          <p:nvSpPr>
            <p:cNvPr id="3" name="Freeform 3"/>
            <p:cNvSpPr/>
            <p:nvPr/>
          </p:nvSpPr>
          <p:spPr>
            <a:xfrm>
              <a:off x="0" y="-127"/>
              <a:ext cx="13548996" cy="2664498"/>
            </a:xfrm>
            <a:custGeom>
              <a:avLst/>
              <a:gdLst/>
              <a:ahLst/>
              <a:cxnLst/>
              <a:rect l="l" t="t" r="r" b="b"/>
              <a:pathLst>
                <a:path w="13548996" h="2664498">
                  <a:moveTo>
                    <a:pt x="0" y="2006139"/>
                  </a:moveTo>
                  <a:cubicBezTo>
                    <a:pt x="0" y="2006139"/>
                    <a:pt x="4316095" y="2664498"/>
                    <a:pt x="8642477" y="1414550"/>
                  </a:cubicBezTo>
                  <a:cubicBezTo>
                    <a:pt x="12968860" y="164661"/>
                    <a:pt x="13121512" y="62402"/>
                    <a:pt x="13335254" y="31237"/>
                  </a:cubicBezTo>
                  <a:cubicBezTo>
                    <a:pt x="13548996" y="0"/>
                    <a:pt x="0" y="31237"/>
                    <a:pt x="0" y="31237"/>
                  </a:cubicBezTo>
                  <a:lnTo>
                    <a:pt x="0" y="2006139"/>
                  </a:lnTo>
                  <a:close/>
                </a:path>
              </a:pathLst>
            </a:custGeom>
            <a:solidFill>
              <a:srgbClr val="D4D6EC">
                <a:alpha val="72941"/>
              </a:srgbClr>
            </a:solidFill>
          </p:spPr>
        </p:sp>
      </p:grpSp>
      <p:sp>
        <p:nvSpPr>
          <p:cNvPr id="4" name="AutoShape 4"/>
          <p:cNvSpPr/>
          <p:nvPr/>
        </p:nvSpPr>
        <p:spPr>
          <a:xfrm>
            <a:off x="1002505" y="1497806"/>
            <a:ext cx="16280607" cy="4762"/>
          </a:xfrm>
          <a:prstGeom prst="line">
            <a:avLst/>
          </a:prstGeom>
          <a:ln w="9525" cap="rnd">
            <a:solidFill>
              <a:srgbClr val="000000"/>
            </a:solidFill>
            <a:prstDash val="solid"/>
            <a:headEnd type="none" w="sm" len="sm"/>
            <a:tailEnd type="none" w="sm" len="sm"/>
          </a:ln>
        </p:spPr>
      </p:sp>
      <p:sp>
        <p:nvSpPr>
          <p:cNvPr id="5" name="Freeform 5"/>
          <p:cNvSpPr/>
          <p:nvPr/>
        </p:nvSpPr>
        <p:spPr>
          <a:xfrm>
            <a:off x="1012030" y="1941610"/>
            <a:ext cx="8793814" cy="2942546"/>
          </a:xfrm>
          <a:custGeom>
            <a:avLst/>
            <a:gdLst/>
            <a:ahLst/>
            <a:cxnLst/>
            <a:rect l="l" t="t" r="r" b="b"/>
            <a:pathLst>
              <a:path w="8793814" h="2942546">
                <a:moveTo>
                  <a:pt x="0" y="0"/>
                </a:moveTo>
                <a:lnTo>
                  <a:pt x="8793814" y="0"/>
                </a:lnTo>
                <a:lnTo>
                  <a:pt x="8793814" y="2942546"/>
                </a:lnTo>
                <a:lnTo>
                  <a:pt x="0" y="2942546"/>
                </a:lnTo>
                <a:lnTo>
                  <a:pt x="0" y="0"/>
                </a:lnTo>
                <a:close/>
              </a:path>
            </a:pathLst>
          </a:custGeom>
          <a:blipFill>
            <a:blip r:embed="rId2"/>
            <a:stretch>
              <a:fillRect/>
            </a:stretch>
          </a:blipFill>
        </p:spPr>
      </p:sp>
      <p:sp>
        <p:nvSpPr>
          <p:cNvPr id="6" name="Freeform 6"/>
          <p:cNvSpPr/>
          <p:nvPr/>
        </p:nvSpPr>
        <p:spPr>
          <a:xfrm>
            <a:off x="839404" y="5322306"/>
            <a:ext cx="5786532" cy="3955441"/>
          </a:xfrm>
          <a:custGeom>
            <a:avLst/>
            <a:gdLst/>
            <a:ahLst/>
            <a:cxnLst/>
            <a:rect l="l" t="t" r="r" b="b"/>
            <a:pathLst>
              <a:path w="5786532" h="3955441">
                <a:moveTo>
                  <a:pt x="0" y="0"/>
                </a:moveTo>
                <a:lnTo>
                  <a:pt x="5786531" y="0"/>
                </a:lnTo>
                <a:lnTo>
                  <a:pt x="5786531" y="3955441"/>
                </a:lnTo>
                <a:lnTo>
                  <a:pt x="0" y="3955441"/>
                </a:lnTo>
                <a:lnTo>
                  <a:pt x="0" y="0"/>
                </a:lnTo>
                <a:close/>
              </a:path>
            </a:pathLst>
          </a:custGeom>
          <a:blipFill>
            <a:blip r:embed="rId3"/>
            <a:stretch>
              <a:fillRect/>
            </a:stretch>
          </a:blipFill>
        </p:spPr>
      </p:sp>
      <p:sp>
        <p:nvSpPr>
          <p:cNvPr id="7" name="Freeform 7"/>
          <p:cNvSpPr/>
          <p:nvPr/>
        </p:nvSpPr>
        <p:spPr>
          <a:xfrm>
            <a:off x="6474508" y="5322306"/>
            <a:ext cx="5497557" cy="3935994"/>
          </a:xfrm>
          <a:custGeom>
            <a:avLst/>
            <a:gdLst/>
            <a:ahLst/>
            <a:cxnLst/>
            <a:rect l="l" t="t" r="r" b="b"/>
            <a:pathLst>
              <a:path w="5497557" h="3935994">
                <a:moveTo>
                  <a:pt x="0" y="0"/>
                </a:moveTo>
                <a:lnTo>
                  <a:pt x="5497557" y="0"/>
                </a:lnTo>
                <a:lnTo>
                  <a:pt x="5497557" y="3935994"/>
                </a:lnTo>
                <a:lnTo>
                  <a:pt x="0" y="3935994"/>
                </a:lnTo>
                <a:lnTo>
                  <a:pt x="0" y="0"/>
                </a:lnTo>
                <a:close/>
              </a:path>
            </a:pathLst>
          </a:custGeom>
          <a:blipFill>
            <a:blip r:embed="rId4"/>
            <a:stretch>
              <a:fillRect/>
            </a:stretch>
          </a:blipFill>
        </p:spPr>
      </p:sp>
      <p:sp>
        <p:nvSpPr>
          <p:cNvPr id="8" name="TextBox 8"/>
          <p:cNvSpPr txBox="1"/>
          <p:nvPr/>
        </p:nvSpPr>
        <p:spPr>
          <a:xfrm>
            <a:off x="1059418" y="771144"/>
            <a:ext cx="16092965" cy="575310"/>
          </a:xfrm>
          <a:prstGeom prst="rect">
            <a:avLst/>
          </a:prstGeom>
        </p:spPr>
        <p:txBody>
          <a:bodyPr lIns="0" tIns="0" rIns="0" bIns="0" rtlCol="0" anchor="t">
            <a:spAutoFit/>
          </a:bodyPr>
          <a:lstStyle/>
          <a:p>
            <a:pPr algn="l">
              <a:lnSpc>
                <a:spcPts val="4320"/>
              </a:lnSpc>
            </a:pPr>
            <a:r>
              <a:rPr lang="en-US" sz="4000" b="1">
                <a:solidFill>
                  <a:srgbClr val="000000"/>
                </a:solidFill>
                <a:latin typeface="Arimo Bold"/>
                <a:ea typeface="Arimo Bold"/>
                <a:cs typeface="Arimo Bold"/>
                <a:sym typeface="Arimo Bold"/>
              </a:rPr>
              <a:t>Model Building and Training</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7288" y="485775"/>
            <a:ext cx="8830695" cy="9801225"/>
            <a:chOff x="0" y="0"/>
            <a:chExt cx="11774260" cy="13068300"/>
          </a:xfrm>
        </p:grpSpPr>
        <p:sp>
          <p:nvSpPr>
            <p:cNvPr id="3" name="Freeform 3"/>
            <p:cNvSpPr/>
            <p:nvPr/>
          </p:nvSpPr>
          <p:spPr>
            <a:xfrm>
              <a:off x="0" y="0"/>
              <a:ext cx="11774297" cy="13068300"/>
            </a:xfrm>
            <a:custGeom>
              <a:avLst/>
              <a:gdLst/>
              <a:ahLst/>
              <a:cxnLst/>
              <a:rect l="l" t="t" r="r" b="b"/>
              <a:pathLst>
                <a:path w="11774297" h="13068300">
                  <a:moveTo>
                    <a:pt x="0" y="240411"/>
                  </a:moveTo>
                  <a:cubicBezTo>
                    <a:pt x="0" y="240411"/>
                    <a:pt x="6171692" y="0"/>
                    <a:pt x="8272653" y="3168777"/>
                  </a:cubicBezTo>
                  <a:cubicBezTo>
                    <a:pt x="10373615" y="6337554"/>
                    <a:pt x="8710295" y="8304276"/>
                    <a:pt x="10242297" y="10424033"/>
                  </a:cubicBezTo>
                  <a:cubicBezTo>
                    <a:pt x="11774297" y="12543791"/>
                    <a:pt x="11621008" y="13068300"/>
                    <a:pt x="11621008" y="13068300"/>
                  </a:cubicBezTo>
                  <a:cubicBezTo>
                    <a:pt x="0" y="13068300"/>
                    <a:pt x="0" y="13068300"/>
                    <a:pt x="0" y="13068300"/>
                  </a:cubicBezTo>
                  <a:cubicBezTo>
                    <a:pt x="0" y="371475"/>
                    <a:pt x="0" y="371475"/>
                    <a:pt x="0" y="371475"/>
                  </a:cubicBezTo>
                </a:path>
              </a:pathLst>
            </a:custGeom>
            <a:solidFill>
              <a:srgbClr val="F9ACAB">
                <a:alpha val="38824"/>
              </a:srgbClr>
            </a:solidFill>
          </p:spPr>
        </p:sp>
      </p:grpSp>
      <p:sp>
        <p:nvSpPr>
          <p:cNvPr id="4" name="AutoShape 4"/>
          <p:cNvSpPr/>
          <p:nvPr/>
        </p:nvSpPr>
        <p:spPr>
          <a:xfrm>
            <a:off x="1002505" y="1497806"/>
            <a:ext cx="16280607" cy="4762"/>
          </a:xfrm>
          <a:prstGeom prst="line">
            <a:avLst/>
          </a:prstGeom>
          <a:ln w="9525" cap="rnd">
            <a:solidFill>
              <a:srgbClr val="000000"/>
            </a:solidFill>
            <a:prstDash val="solid"/>
            <a:headEnd type="none" w="sm" len="sm"/>
            <a:tailEnd type="none" w="sm" len="sm"/>
          </a:ln>
        </p:spPr>
      </p:sp>
      <p:grpSp>
        <p:nvGrpSpPr>
          <p:cNvPr id="5" name="Group 5"/>
          <p:cNvGrpSpPr/>
          <p:nvPr/>
        </p:nvGrpSpPr>
        <p:grpSpPr>
          <a:xfrm>
            <a:off x="-25419" y="-50007"/>
            <a:ext cx="10161752" cy="1998201"/>
            <a:chOff x="0" y="0"/>
            <a:chExt cx="13549002" cy="2664268"/>
          </a:xfrm>
        </p:grpSpPr>
        <p:sp>
          <p:nvSpPr>
            <p:cNvPr id="6" name="Freeform 6"/>
            <p:cNvSpPr/>
            <p:nvPr/>
          </p:nvSpPr>
          <p:spPr>
            <a:xfrm>
              <a:off x="0" y="-127"/>
              <a:ext cx="13548996" cy="2664498"/>
            </a:xfrm>
            <a:custGeom>
              <a:avLst/>
              <a:gdLst/>
              <a:ahLst/>
              <a:cxnLst/>
              <a:rect l="l" t="t" r="r" b="b"/>
              <a:pathLst>
                <a:path w="13548996" h="2664498">
                  <a:moveTo>
                    <a:pt x="0" y="2006139"/>
                  </a:moveTo>
                  <a:cubicBezTo>
                    <a:pt x="0" y="2006139"/>
                    <a:pt x="4316095" y="2664498"/>
                    <a:pt x="8642477" y="1414550"/>
                  </a:cubicBezTo>
                  <a:cubicBezTo>
                    <a:pt x="12968860" y="164661"/>
                    <a:pt x="13121512" y="62402"/>
                    <a:pt x="13335254" y="31237"/>
                  </a:cubicBezTo>
                  <a:cubicBezTo>
                    <a:pt x="13548996" y="0"/>
                    <a:pt x="0" y="31237"/>
                    <a:pt x="0" y="31237"/>
                  </a:cubicBezTo>
                  <a:lnTo>
                    <a:pt x="0" y="2006139"/>
                  </a:lnTo>
                  <a:close/>
                </a:path>
              </a:pathLst>
            </a:custGeom>
            <a:solidFill>
              <a:srgbClr val="D4D6EC">
                <a:alpha val="72941"/>
              </a:srgbClr>
            </a:solidFill>
          </p:spPr>
        </p:sp>
      </p:grpSp>
      <p:sp>
        <p:nvSpPr>
          <p:cNvPr id="7" name="AutoShape 7"/>
          <p:cNvSpPr/>
          <p:nvPr/>
        </p:nvSpPr>
        <p:spPr>
          <a:xfrm>
            <a:off x="1002505" y="1497806"/>
            <a:ext cx="16280607" cy="4762"/>
          </a:xfrm>
          <a:prstGeom prst="line">
            <a:avLst/>
          </a:prstGeom>
          <a:ln w="9525" cap="rnd">
            <a:solidFill>
              <a:srgbClr val="000000"/>
            </a:solidFill>
            <a:prstDash val="solid"/>
            <a:headEnd type="none" w="sm" len="sm"/>
            <a:tailEnd type="none" w="sm" len="sm"/>
          </a:ln>
        </p:spPr>
      </p:sp>
      <p:sp>
        <p:nvSpPr>
          <p:cNvPr id="8" name="TextBox 8"/>
          <p:cNvSpPr txBox="1"/>
          <p:nvPr/>
        </p:nvSpPr>
        <p:spPr>
          <a:xfrm>
            <a:off x="1028700" y="682012"/>
            <a:ext cx="16092965" cy="553212"/>
          </a:xfrm>
          <a:prstGeom prst="rect">
            <a:avLst/>
          </a:prstGeom>
        </p:spPr>
        <p:txBody>
          <a:bodyPr lIns="0" tIns="0" rIns="0" bIns="0" rtlCol="0" anchor="t">
            <a:spAutoFit/>
          </a:bodyPr>
          <a:lstStyle/>
          <a:p>
            <a:pPr algn="l">
              <a:lnSpc>
                <a:spcPts val="4104"/>
              </a:lnSpc>
            </a:pPr>
            <a:r>
              <a:rPr lang="en-US" sz="3800" b="1">
                <a:solidFill>
                  <a:srgbClr val="000000"/>
                </a:solidFill>
                <a:latin typeface="Arimo Bold"/>
                <a:ea typeface="Arimo Bold"/>
                <a:cs typeface="Arimo Bold"/>
                <a:sym typeface="Arimo Bold"/>
              </a:rPr>
              <a:t>Model Deployment and Video Input Handling</a:t>
            </a:r>
          </a:p>
        </p:txBody>
      </p:sp>
      <p:sp>
        <p:nvSpPr>
          <p:cNvPr id="9" name="TextBox 9"/>
          <p:cNvSpPr txBox="1"/>
          <p:nvPr/>
        </p:nvSpPr>
        <p:spPr>
          <a:xfrm>
            <a:off x="837002" y="2711576"/>
            <a:ext cx="16092965" cy="6546724"/>
          </a:xfrm>
          <a:prstGeom prst="rect">
            <a:avLst/>
          </a:prstGeom>
        </p:spPr>
        <p:txBody>
          <a:bodyPr lIns="0" tIns="0" rIns="0" bIns="0" rtlCol="0" anchor="t">
            <a:spAutoFit/>
          </a:bodyPr>
          <a:lstStyle/>
          <a:p>
            <a:pPr marL="582938" lvl="1" indent="-291469" algn="l">
              <a:lnSpc>
                <a:spcPts val="2916"/>
              </a:lnSpc>
              <a:buFont typeface="Arial"/>
              <a:buChar char="•"/>
            </a:pPr>
            <a:r>
              <a:rPr lang="en-US" sz="2700">
                <a:solidFill>
                  <a:srgbClr val="000000"/>
                </a:solidFill>
                <a:latin typeface="Arimo"/>
                <a:ea typeface="Arimo"/>
                <a:cs typeface="Arimo"/>
                <a:sym typeface="Arimo"/>
              </a:rPr>
              <a:t> </a:t>
            </a:r>
            <a:r>
              <a:rPr lang="en-US" sz="2700" b="1">
                <a:solidFill>
                  <a:srgbClr val="000000"/>
                </a:solidFill>
                <a:latin typeface="Arimo Bold"/>
                <a:ea typeface="Arimo Bold"/>
                <a:cs typeface="Arimo Bold"/>
                <a:sym typeface="Arimo Bold"/>
              </a:rPr>
              <a:t>Model Deployment on Jupyter notebook</a:t>
            </a:r>
          </a:p>
          <a:p>
            <a:pPr marL="582938" lvl="1" indent="-291469" algn="l">
              <a:lnSpc>
                <a:spcPts val="2916"/>
              </a:lnSpc>
              <a:buFont typeface="Arial"/>
              <a:buChar char="•"/>
            </a:pPr>
            <a:r>
              <a:rPr lang="en-US" sz="2700" b="1">
                <a:solidFill>
                  <a:srgbClr val="000000"/>
                </a:solidFill>
                <a:latin typeface="Arimo Bold"/>
                <a:ea typeface="Arimo Bold"/>
                <a:cs typeface="Arimo Bold"/>
                <a:sym typeface="Arimo Bold"/>
              </a:rPr>
              <a:t>Key Steps in the Feedback Process</a:t>
            </a:r>
          </a:p>
          <a:p>
            <a:pPr marL="1165876" lvl="2" indent="-388625" algn="just">
              <a:lnSpc>
                <a:spcPts val="2916"/>
              </a:lnSpc>
              <a:buFont typeface="Arial"/>
              <a:buChar char="⚬"/>
            </a:pPr>
            <a:r>
              <a:rPr lang="en-US" sz="2700" b="1">
                <a:solidFill>
                  <a:srgbClr val="000000"/>
                </a:solidFill>
                <a:latin typeface="Arimo Bold"/>
                <a:ea typeface="Arimo Bold"/>
                <a:cs typeface="Arimo Bold"/>
                <a:sym typeface="Arimo Bold"/>
              </a:rPr>
              <a:t>Video Input</a:t>
            </a:r>
          </a:p>
          <a:p>
            <a:pPr algn="l">
              <a:lnSpc>
                <a:spcPts val="2916"/>
              </a:lnSpc>
            </a:pPr>
            <a:r>
              <a:rPr lang="en-US" sz="2700">
                <a:solidFill>
                  <a:srgbClr val="000000"/>
                </a:solidFill>
                <a:latin typeface="Arimo"/>
                <a:ea typeface="Arimo"/>
                <a:cs typeface="Arimo"/>
                <a:sym typeface="Arimo"/>
              </a:rPr>
              <a:t>          Input: A video file containing yoga poses.</a:t>
            </a:r>
          </a:p>
          <a:p>
            <a:pPr algn="l">
              <a:lnSpc>
                <a:spcPts val="2916"/>
              </a:lnSpc>
            </a:pPr>
            <a:r>
              <a:rPr lang="en-US" sz="2700">
                <a:solidFill>
                  <a:srgbClr val="000000"/>
                </a:solidFill>
                <a:latin typeface="Arimo"/>
                <a:ea typeface="Arimo"/>
                <a:cs typeface="Arimo"/>
                <a:sym typeface="Arimo"/>
              </a:rPr>
              <a:t>          The video is processed frame by frame using OpenCV.</a:t>
            </a:r>
          </a:p>
          <a:p>
            <a:pPr marL="1165876" lvl="2" indent="-388625" algn="l">
              <a:lnSpc>
                <a:spcPts val="2916"/>
              </a:lnSpc>
              <a:buFont typeface="Arial"/>
              <a:buChar char="⚬"/>
            </a:pPr>
            <a:r>
              <a:rPr lang="en-US" sz="2700" b="1">
                <a:solidFill>
                  <a:srgbClr val="000000"/>
                </a:solidFill>
                <a:latin typeface="Arimo Bold"/>
                <a:ea typeface="Arimo Bold"/>
                <a:cs typeface="Arimo Bold"/>
                <a:sym typeface="Arimo Bold"/>
              </a:rPr>
              <a:t>Pose Detection</a:t>
            </a:r>
          </a:p>
          <a:p>
            <a:pPr algn="l">
              <a:lnSpc>
                <a:spcPts val="2916"/>
              </a:lnSpc>
            </a:pPr>
            <a:r>
              <a:rPr lang="en-US" sz="2700">
                <a:solidFill>
                  <a:srgbClr val="000000"/>
                </a:solidFill>
                <a:latin typeface="Arimo"/>
                <a:ea typeface="Arimo"/>
                <a:cs typeface="Arimo"/>
                <a:sym typeface="Arimo"/>
              </a:rPr>
              <a:t>          MediaPipe Pose module detects landmarks (key body points) in each frame.</a:t>
            </a:r>
          </a:p>
          <a:p>
            <a:pPr algn="l">
              <a:lnSpc>
                <a:spcPts val="2916"/>
              </a:lnSpc>
            </a:pPr>
            <a:r>
              <a:rPr lang="en-US" sz="2700">
                <a:solidFill>
                  <a:srgbClr val="000000"/>
                </a:solidFill>
                <a:latin typeface="Arimo"/>
                <a:ea typeface="Arimo"/>
                <a:cs typeface="Arimo"/>
                <a:sym typeface="Arimo"/>
              </a:rPr>
              <a:t>      </a:t>
            </a:r>
            <a:r>
              <a:rPr lang="en-US" sz="2700" b="1">
                <a:solidFill>
                  <a:srgbClr val="000000"/>
                </a:solidFill>
                <a:latin typeface="Arimo Bold"/>
                <a:ea typeface="Arimo Bold"/>
                <a:cs typeface="Arimo Bold"/>
                <a:sym typeface="Arimo Bold"/>
              </a:rPr>
              <a:t>c. Joint Angle Calculation</a:t>
            </a:r>
          </a:p>
          <a:p>
            <a:pPr algn="l">
              <a:lnSpc>
                <a:spcPts val="2916"/>
              </a:lnSpc>
            </a:pPr>
            <a:r>
              <a:rPr lang="en-US" sz="2700">
                <a:solidFill>
                  <a:srgbClr val="000000"/>
                </a:solidFill>
                <a:latin typeface="Arimo"/>
                <a:ea typeface="Arimo"/>
                <a:cs typeface="Arimo"/>
                <a:sym typeface="Arimo"/>
              </a:rPr>
              <a:t>          Vector Representation:</a:t>
            </a:r>
          </a:p>
          <a:p>
            <a:pPr algn="l">
              <a:lnSpc>
                <a:spcPts val="2916"/>
              </a:lnSpc>
            </a:pPr>
            <a:r>
              <a:rPr lang="en-US" sz="2700">
                <a:solidFill>
                  <a:srgbClr val="000000"/>
                </a:solidFill>
                <a:latin typeface="Arimo"/>
                <a:ea typeface="Arimo"/>
                <a:cs typeface="Arimo"/>
                <a:sym typeface="Arimo"/>
              </a:rPr>
              <a:t>          Landmarks form vectors representing body parts (e.g., shoulder to elbow).</a:t>
            </a:r>
          </a:p>
          <a:p>
            <a:pPr algn="l">
              <a:lnSpc>
                <a:spcPts val="2916"/>
              </a:lnSpc>
            </a:pPr>
            <a:r>
              <a:rPr lang="en-US" sz="2700">
                <a:solidFill>
                  <a:srgbClr val="000000"/>
                </a:solidFill>
                <a:latin typeface="Arimo"/>
                <a:ea typeface="Arimo"/>
                <a:cs typeface="Arimo"/>
                <a:sym typeface="Arimo"/>
              </a:rPr>
              <a:t>          Angles are computed between vectors using the compute_angle function.</a:t>
            </a:r>
          </a:p>
          <a:p>
            <a:pPr algn="l">
              <a:lnSpc>
                <a:spcPts val="2916"/>
              </a:lnSpc>
            </a:pPr>
            <a:r>
              <a:rPr lang="en-US" sz="2700">
                <a:solidFill>
                  <a:srgbClr val="000000"/>
                </a:solidFill>
                <a:latin typeface="Arimo"/>
                <a:ea typeface="Arimo"/>
                <a:cs typeface="Arimo"/>
                <a:sym typeface="Arimo"/>
              </a:rPr>
              <a:t>          Angles Computed:</a:t>
            </a:r>
          </a:p>
          <a:p>
            <a:pPr algn="l">
              <a:lnSpc>
                <a:spcPts val="2916"/>
              </a:lnSpc>
            </a:pPr>
            <a:r>
              <a:rPr lang="en-US" sz="2700">
                <a:solidFill>
                  <a:srgbClr val="000000"/>
                </a:solidFill>
                <a:latin typeface="Arimo"/>
                <a:ea typeface="Arimo"/>
                <a:cs typeface="Arimo"/>
                <a:sym typeface="Arimo"/>
              </a:rPr>
              <a:t>          </a:t>
            </a:r>
            <a:r>
              <a:rPr lang="en-US" sz="2700" b="1">
                <a:solidFill>
                  <a:srgbClr val="000000"/>
                </a:solidFill>
                <a:latin typeface="Arimo Bold"/>
                <a:ea typeface="Arimo Bold"/>
                <a:cs typeface="Arimo Bold"/>
                <a:sym typeface="Arimo Bold"/>
              </a:rPr>
              <a:t>Example</a:t>
            </a:r>
            <a:r>
              <a:rPr lang="en-US" sz="2700">
                <a:solidFill>
                  <a:srgbClr val="000000"/>
                </a:solidFill>
                <a:latin typeface="Arimo"/>
                <a:ea typeface="Arimo"/>
                <a:cs typeface="Arimo"/>
                <a:sym typeface="Arimo"/>
              </a:rPr>
              <a:t>: Left elbow angle is calculated using the shoulder, elbow, and wrist landmarks.</a:t>
            </a:r>
          </a:p>
          <a:p>
            <a:pPr algn="l">
              <a:lnSpc>
                <a:spcPts val="2916"/>
              </a:lnSpc>
            </a:pPr>
            <a:r>
              <a:rPr lang="en-US" sz="2700">
                <a:solidFill>
                  <a:srgbClr val="000000"/>
                </a:solidFill>
                <a:latin typeface="Arimo"/>
                <a:ea typeface="Arimo"/>
                <a:cs typeface="Arimo"/>
                <a:sym typeface="Arimo"/>
              </a:rPr>
              <a:t>      </a:t>
            </a:r>
            <a:r>
              <a:rPr lang="en-US" sz="2700" b="1">
                <a:solidFill>
                  <a:srgbClr val="000000"/>
                </a:solidFill>
                <a:latin typeface="Arimo Bold"/>
                <a:ea typeface="Arimo Bold"/>
                <a:cs typeface="Arimo Bold"/>
                <a:sym typeface="Arimo Bold"/>
              </a:rPr>
              <a:t>d. Pose Classification from video</a:t>
            </a:r>
          </a:p>
          <a:p>
            <a:pPr algn="l">
              <a:lnSpc>
                <a:spcPts val="2916"/>
              </a:lnSpc>
            </a:pPr>
            <a:r>
              <a:rPr lang="en-US" sz="2700">
                <a:solidFill>
                  <a:srgbClr val="000000"/>
                </a:solidFill>
                <a:latin typeface="Arimo"/>
                <a:ea typeface="Arimo"/>
                <a:cs typeface="Arimo"/>
                <a:sym typeface="Arimo"/>
              </a:rPr>
              <a:t>          The extracted angles are passed as input to a trained deep learning model.</a:t>
            </a:r>
          </a:p>
          <a:p>
            <a:pPr algn="l">
              <a:lnSpc>
                <a:spcPts val="2916"/>
              </a:lnSpc>
            </a:pPr>
            <a:r>
              <a:rPr lang="en-US" sz="2700">
                <a:solidFill>
                  <a:srgbClr val="000000"/>
                </a:solidFill>
                <a:latin typeface="Arimo"/>
                <a:ea typeface="Arimo"/>
                <a:cs typeface="Arimo"/>
                <a:sym typeface="Arimo"/>
              </a:rPr>
              <a:t>          The model predicts the yoga pose (e.g., Warrior II, Downward Dog).</a:t>
            </a:r>
          </a:p>
          <a:p>
            <a:pPr algn="l">
              <a:lnSpc>
                <a:spcPts val="2916"/>
              </a:lnSpc>
            </a:pPr>
            <a:endParaRPr lang="en-US" sz="2700">
              <a:solidFill>
                <a:srgbClr val="000000"/>
              </a:solidFill>
              <a:latin typeface="Arimo"/>
              <a:ea typeface="Arimo"/>
              <a:cs typeface="Arimo"/>
              <a:sym typeface="Arimo"/>
            </a:endParaRPr>
          </a:p>
          <a:p>
            <a:pPr algn="l">
              <a:lnSpc>
                <a:spcPts val="2916"/>
              </a:lnSpc>
            </a:pPr>
            <a:endParaRPr lang="en-US" sz="2700">
              <a:solidFill>
                <a:srgbClr val="000000"/>
              </a:solidFill>
              <a:latin typeface="Arimo"/>
              <a:ea typeface="Arimo"/>
              <a:cs typeface="Arimo"/>
              <a:sym typeface="Arimo"/>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7288" y="485775"/>
            <a:ext cx="8830695" cy="9801225"/>
            <a:chOff x="0" y="0"/>
            <a:chExt cx="11774260" cy="13068300"/>
          </a:xfrm>
        </p:grpSpPr>
        <p:sp>
          <p:nvSpPr>
            <p:cNvPr id="3" name="Freeform 3"/>
            <p:cNvSpPr/>
            <p:nvPr/>
          </p:nvSpPr>
          <p:spPr>
            <a:xfrm>
              <a:off x="0" y="0"/>
              <a:ext cx="11774297" cy="13068300"/>
            </a:xfrm>
            <a:custGeom>
              <a:avLst/>
              <a:gdLst/>
              <a:ahLst/>
              <a:cxnLst/>
              <a:rect l="l" t="t" r="r" b="b"/>
              <a:pathLst>
                <a:path w="11774297" h="13068300">
                  <a:moveTo>
                    <a:pt x="0" y="240411"/>
                  </a:moveTo>
                  <a:cubicBezTo>
                    <a:pt x="0" y="240411"/>
                    <a:pt x="6171692" y="0"/>
                    <a:pt x="8272653" y="3168777"/>
                  </a:cubicBezTo>
                  <a:cubicBezTo>
                    <a:pt x="10373615" y="6337554"/>
                    <a:pt x="8710295" y="8304276"/>
                    <a:pt x="10242297" y="10424033"/>
                  </a:cubicBezTo>
                  <a:cubicBezTo>
                    <a:pt x="11774297" y="12543791"/>
                    <a:pt x="11621008" y="13068300"/>
                    <a:pt x="11621008" y="13068300"/>
                  </a:cubicBezTo>
                  <a:cubicBezTo>
                    <a:pt x="0" y="13068300"/>
                    <a:pt x="0" y="13068300"/>
                    <a:pt x="0" y="13068300"/>
                  </a:cubicBezTo>
                  <a:cubicBezTo>
                    <a:pt x="0" y="371475"/>
                    <a:pt x="0" y="371475"/>
                    <a:pt x="0" y="371475"/>
                  </a:cubicBezTo>
                </a:path>
              </a:pathLst>
            </a:custGeom>
            <a:solidFill>
              <a:srgbClr val="F9ACAB">
                <a:alpha val="38824"/>
              </a:srgbClr>
            </a:solidFill>
          </p:spPr>
        </p:sp>
      </p:grpSp>
      <p:sp>
        <p:nvSpPr>
          <p:cNvPr id="4" name="TextBox 4"/>
          <p:cNvSpPr txBox="1"/>
          <p:nvPr/>
        </p:nvSpPr>
        <p:spPr>
          <a:xfrm>
            <a:off x="1432480" y="781538"/>
            <a:ext cx="16092965" cy="1178433"/>
          </a:xfrm>
          <a:prstGeom prst="rect">
            <a:avLst/>
          </a:prstGeom>
        </p:spPr>
        <p:txBody>
          <a:bodyPr lIns="0" tIns="0" rIns="0" bIns="0" rtlCol="0" anchor="t">
            <a:spAutoFit/>
          </a:bodyPr>
          <a:lstStyle/>
          <a:p>
            <a:pPr algn="ctr">
              <a:lnSpc>
                <a:spcPts val="4536"/>
              </a:lnSpc>
            </a:pPr>
            <a:r>
              <a:rPr lang="en-US" sz="4200" b="1">
                <a:solidFill>
                  <a:srgbClr val="000000"/>
                </a:solidFill>
                <a:latin typeface="Arimo Bold"/>
                <a:ea typeface="Arimo Bold"/>
                <a:cs typeface="Arimo Bold"/>
                <a:sym typeface="Arimo Bold"/>
              </a:rPr>
              <a:t>Correction of pose in the video</a:t>
            </a:r>
          </a:p>
          <a:p>
            <a:pPr algn="ctr">
              <a:lnSpc>
                <a:spcPts val="4536"/>
              </a:lnSpc>
            </a:pPr>
            <a:endParaRPr lang="en-US" sz="4200" b="1">
              <a:solidFill>
                <a:srgbClr val="000000"/>
              </a:solidFill>
              <a:latin typeface="Arimo Bold"/>
              <a:ea typeface="Arimo Bold"/>
              <a:cs typeface="Arimo Bold"/>
              <a:sym typeface="Arimo Bold"/>
            </a:endParaRPr>
          </a:p>
        </p:txBody>
      </p:sp>
      <p:sp>
        <p:nvSpPr>
          <p:cNvPr id="5" name="AutoShape 5"/>
          <p:cNvSpPr/>
          <p:nvPr/>
        </p:nvSpPr>
        <p:spPr>
          <a:xfrm>
            <a:off x="1002505" y="1497806"/>
            <a:ext cx="16280607" cy="4762"/>
          </a:xfrm>
          <a:prstGeom prst="line">
            <a:avLst/>
          </a:prstGeom>
          <a:ln w="9525" cap="rnd">
            <a:solidFill>
              <a:srgbClr val="000000"/>
            </a:solidFill>
            <a:prstDash val="solid"/>
            <a:headEnd type="none" w="sm" len="sm"/>
            <a:tailEnd type="none" w="sm" len="sm"/>
          </a:ln>
        </p:spPr>
      </p:sp>
      <p:sp>
        <p:nvSpPr>
          <p:cNvPr id="6" name="TextBox 6"/>
          <p:cNvSpPr txBox="1"/>
          <p:nvPr/>
        </p:nvSpPr>
        <p:spPr>
          <a:xfrm>
            <a:off x="1051203" y="2080521"/>
            <a:ext cx="14757350" cy="6409056"/>
          </a:xfrm>
          <a:prstGeom prst="rect">
            <a:avLst/>
          </a:prstGeom>
        </p:spPr>
        <p:txBody>
          <a:bodyPr lIns="0" tIns="0" rIns="0" bIns="0" rtlCol="0" anchor="t">
            <a:spAutoFit/>
          </a:bodyPr>
          <a:lstStyle/>
          <a:p>
            <a:pPr algn="l">
              <a:lnSpc>
                <a:spcPts val="3219"/>
              </a:lnSpc>
            </a:pPr>
            <a:r>
              <a:rPr lang="en-US" sz="2299" b="1">
                <a:solidFill>
                  <a:srgbClr val="000000"/>
                </a:solidFill>
                <a:latin typeface="Arimo Bold"/>
                <a:ea typeface="Arimo Bold"/>
                <a:cs typeface="Arimo Bold"/>
                <a:sym typeface="Arimo Bold"/>
              </a:rPr>
              <a:t>Feedback Mechanism</a:t>
            </a:r>
          </a:p>
          <a:p>
            <a:pPr algn="l">
              <a:lnSpc>
                <a:spcPts val="3219"/>
              </a:lnSpc>
            </a:pPr>
            <a:r>
              <a:rPr lang="en-US" sz="2299" b="1">
                <a:solidFill>
                  <a:srgbClr val="000000"/>
                </a:solidFill>
                <a:latin typeface="Arimo Bold"/>
                <a:ea typeface="Arimo Bold"/>
                <a:cs typeface="Arimo Bold"/>
                <a:sym typeface="Arimo Bold"/>
              </a:rPr>
              <a:t>a. Reference Angle Comparison</a:t>
            </a:r>
          </a:p>
          <a:p>
            <a:pPr marL="496566" lvl="1" indent="-248283" algn="l">
              <a:lnSpc>
                <a:spcPts val="3219"/>
              </a:lnSpc>
              <a:buFont typeface="Arial"/>
              <a:buChar char="•"/>
            </a:pPr>
            <a:r>
              <a:rPr lang="en-US" sz="2299">
                <a:solidFill>
                  <a:srgbClr val="000000"/>
                </a:solidFill>
                <a:latin typeface="Arimo"/>
                <a:ea typeface="Arimo"/>
                <a:cs typeface="Arimo"/>
                <a:sym typeface="Arimo"/>
              </a:rPr>
              <a:t>Reference Data:</a:t>
            </a:r>
          </a:p>
          <a:p>
            <a:pPr marL="993131" lvl="2" indent="-331044" algn="l">
              <a:lnSpc>
                <a:spcPts val="3219"/>
              </a:lnSpc>
              <a:buFont typeface="Arial"/>
              <a:buChar char="⚬"/>
            </a:pPr>
            <a:r>
              <a:rPr lang="en-US" sz="2299">
                <a:solidFill>
                  <a:srgbClr val="000000"/>
                </a:solidFill>
                <a:latin typeface="Arimo"/>
                <a:ea typeface="Arimo"/>
                <a:cs typeface="Arimo"/>
                <a:sym typeface="Arimo"/>
              </a:rPr>
              <a:t>Predefined angle values for each pose are stored in a CSV file.</a:t>
            </a:r>
          </a:p>
          <a:p>
            <a:pPr marL="496566" lvl="1" indent="-248283" algn="l">
              <a:lnSpc>
                <a:spcPts val="3219"/>
              </a:lnSpc>
              <a:buFont typeface="Arial"/>
              <a:buChar char="•"/>
            </a:pPr>
            <a:r>
              <a:rPr lang="en-US" sz="2299">
                <a:solidFill>
                  <a:srgbClr val="000000"/>
                </a:solidFill>
                <a:latin typeface="Arimo"/>
                <a:ea typeface="Arimo"/>
                <a:cs typeface="Arimo"/>
                <a:sym typeface="Arimo"/>
              </a:rPr>
              <a:t>Angles generated from predicted pose are compared with reference angles.</a:t>
            </a:r>
          </a:p>
          <a:p>
            <a:pPr marL="496566" lvl="1" indent="-248283" algn="l">
              <a:lnSpc>
                <a:spcPts val="3219"/>
              </a:lnSpc>
              <a:buFont typeface="Arial"/>
              <a:buChar char="•"/>
            </a:pPr>
            <a:r>
              <a:rPr lang="en-US" sz="2299">
                <a:solidFill>
                  <a:srgbClr val="000000"/>
                </a:solidFill>
                <a:latin typeface="Arimo"/>
                <a:ea typeface="Arimo"/>
                <a:cs typeface="Arimo"/>
                <a:sym typeface="Arimo"/>
              </a:rPr>
              <a:t>Angles are categorized as:</a:t>
            </a:r>
          </a:p>
          <a:p>
            <a:pPr marL="993131" lvl="2" indent="-331044" algn="l">
              <a:lnSpc>
                <a:spcPts val="3219"/>
              </a:lnSpc>
              <a:buFont typeface="Arial"/>
              <a:buChar char="⚬"/>
            </a:pPr>
            <a:r>
              <a:rPr lang="en-US" sz="2299">
                <a:solidFill>
                  <a:srgbClr val="000000"/>
                </a:solidFill>
                <a:latin typeface="Arimo"/>
                <a:ea typeface="Arimo"/>
                <a:cs typeface="Arimo"/>
                <a:sym typeface="Arimo"/>
              </a:rPr>
              <a:t>"More": Too extended.</a:t>
            </a:r>
          </a:p>
          <a:p>
            <a:pPr marL="993131" lvl="2" indent="-331044" algn="l">
              <a:lnSpc>
                <a:spcPts val="3219"/>
              </a:lnSpc>
              <a:buFont typeface="Arial"/>
              <a:buChar char="⚬"/>
            </a:pPr>
            <a:r>
              <a:rPr lang="en-US" sz="2299">
                <a:solidFill>
                  <a:srgbClr val="000000"/>
                </a:solidFill>
                <a:latin typeface="Arimo"/>
                <a:ea typeface="Arimo"/>
                <a:cs typeface="Arimo"/>
                <a:sym typeface="Arimo"/>
              </a:rPr>
              <a:t>"Less": Not extended enough.</a:t>
            </a:r>
          </a:p>
          <a:p>
            <a:pPr marL="993131" lvl="2" indent="-331044" algn="l">
              <a:lnSpc>
                <a:spcPts val="3219"/>
              </a:lnSpc>
              <a:buFont typeface="Arial"/>
              <a:buChar char="⚬"/>
            </a:pPr>
            <a:r>
              <a:rPr lang="en-US" sz="2299">
                <a:solidFill>
                  <a:srgbClr val="000000"/>
                </a:solidFill>
                <a:latin typeface="Arimo"/>
                <a:ea typeface="Arimo"/>
                <a:cs typeface="Arimo"/>
                <a:sym typeface="Arimo"/>
              </a:rPr>
              <a:t>"OK": Within acceptable range.</a:t>
            </a:r>
          </a:p>
          <a:p>
            <a:pPr marL="0" lvl="0" indent="0" algn="l">
              <a:lnSpc>
                <a:spcPts val="3219"/>
              </a:lnSpc>
            </a:pPr>
            <a:r>
              <a:rPr lang="en-US" sz="2299" b="1">
                <a:solidFill>
                  <a:srgbClr val="000000"/>
                </a:solidFill>
                <a:latin typeface="Arimo Bold"/>
                <a:ea typeface="Arimo Bold"/>
                <a:cs typeface="Arimo Bold"/>
                <a:sym typeface="Arimo Bold"/>
              </a:rPr>
              <a:t>b. Overall Posture Assessment</a:t>
            </a:r>
          </a:p>
          <a:p>
            <a:pPr marL="496566" lvl="1" indent="-248283" algn="l">
              <a:lnSpc>
                <a:spcPts val="3219"/>
              </a:lnSpc>
              <a:buFont typeface="Arial"/>
              <a:buChar char="•"/>
            </a:pPr>
            <a:r>
              <a:rPr lang="en-US" sz="2299">
                <a:solidFill>
                  <a:srgbClr val="000000"/>
                </a:solidFill>
                <a:latin typeface="Arimo"/>
                <a:ea typeface="Arimo"/>
                <a:cs typeface="Arimo"/>
                <a:sym typeface="Arimo"/>
              </a:rPr>
              <a:t>Each pose has a threshold for the number of correct angles.</a:t>
            </a:r>
          </a:p>
          <a:p>
            <a:pPr marL="496566" lvl="1" indent="-248283" algn="l">
              <a:lnSpc>
                <a:spcPts val="3219"/>
              </a:lnSpc>
              <a:buFont typeface="Arial"/>
              <a:buChar char="•"/>
            </a:pPr>
            <a:r>
              <a:rPr lang="en-US" sz="2299">
                <a:solidFill>
                  <a:srgbClr val="000000"/>
                </a:solidFill>
                <a:latin typeface="Arimo"/>
                <a:ea typeface="Arimo"/>
                <a:cs typeface="Arimo"/>
                <a:sym typeface="Arimo"/>
              </a:rPr>
              <a:t>If the number of correct angles meets the threshold, the pose is classified as CORRECT, otherwise WRONG.</a:t>
            </a:r>
          </a:p>
          <a:p>
            <a:pPr marL="0" lvl="0" indent="0" algn="l">
              <a:lnSpc>
                <a:spcPts val="3219"/>
              </a:lnSpc>
            </a:pPr>
            <a:r>
              <a:rPr lang="en-US" sz="2299" b="1">
                <a:solidFill>
                  <a:srgbClr val="000000"/>
                </a:solidFill>
                <a:latin typeface="Arimo Bold"/>
                <a:ea typeface="Arimo Bold"/>
                <a:cs typeface="Arimo Bold"/>
                <a:sym typeface="Arimo Bold"/>
              </a:rPr>
              <a:t>c. Accuracy Calculation</a:t>
            </a:r>
          </a:p>
          <a:p>
            <a:pPr marL="496566" lvl="1" indent="-248283" algn="l">
              <a:lnSpc>
                <a:spcPts val="3219"/>
              </a:lnSpc>
              <a:buFont typeface="Arial"/>
              <a:buChar char="•"/>
            </a:pPr>
            <a:r>
              <a:rPr lang="en-US" sz="2299">
                <a:solidFill>
                  <a:srgbClr val="000000"/>
                </a:solidFill>
                <a:latin typeface="Arimo"/>
                <a:ea typeface="Arimo"/>
                <a:cs typeface="Arimo"/>
                <a:sym typeface="Arimo"/>
              </a:rPr>
              <a:t>For each angle:</a:t>
            </a:r>
          </a:p>
          <a:p>
            <a:pPr marL="496566" lvl="1" indent="-248283" algn="l">
              <a:lnSpc>
                <a:spcPts val="3219"/>
              </a:lnSpc>
              <a:buFont typeface="Arial"/>
              <a:buChar char="•"/>
            </a:pPr>
            <a:r>
              <a:rPr lang="en-US" sz="2299">
                <a:solidFill>
                  <a:srgbClr val="000000"/>
                </a:solidFill>
                <a:latin typeface="Arimo"/>
                <a:ea typeface="Arimo"/>
                <a:cs typeface="Arimo"/>
                <a:sym typeface="Arimo"/>
              </a:rPr>
              <a:t>Accuracy= 1- (∣Observed Angle−Reference Angle∣​divided by Reference Angle) </a:t>
            </a:r>
          </a:p>
          <a:p>
            <a:pPr marL="496566" lvl="1" indent="-248283" algn="l">
              <a:lnSpc>
                <a:spcPts val="3219"/>
              </a:lnSpc>
              <a:buFont typeface="Arial"/>
              <a:buChar char="•"/>
            </a:pPr>
            <a:r>
              <a:rPr lang="en-US" sz="2299">
                <a:solidFill>
                  <a:srgbClr val="000000"/>
                </a:solidFill>
                <a:latin typeface="Arimo"/>
                <a:ea typeface="Arimo"/>
                <a:cs typeface="Arimo"/>
                <a:sym typeface="Arimo"/>
              </a:rPr>
              <a:t>The average accuracy of all angles is displayed.</a:t>
            </a:r>
          </a:p>
        </p:txBody>
      </p:sp>
      <p:sp>
        <p:nvSpPr>
          <p:cNvPr id="7" name="Freeform 7"/>
          <p:cNvSpPr/>
          <p:nvPr/>
        </p:nvSpPr>
        <p:spPr>
          <a:xfrm>
            <a:off x="11647647" y="1699512"/>
            <a:ext cx="5877798" cy="4787764"/>
          </a:xfrm>
          <a:custGeom>
            <a:avLst/>
            <a:gdLst/>
            <a:ahLst/>
            <a:cxnLst/>
            <a:rect l="l" t="t" r="r" b="b"/>
            <a:pathLst>
              <a:path w="5877798" h="4787764">
                <a:moveTo>
                  <a:pt x="0" y="0"/>
                </a:moveTo>
                <a:lnTo>
                  <a:pt x="5877798" y="0"/>
                </a:lnTo>
                <a:lnTo>
                  <a:pt x="5877798" y="4787764"/>
                </a:lnTo>
                <a:lnTo>
                  <a:pt x="0" y="4787764"/>
                </a:lnTo>
                <a:lnTo>
                  <a:pt x="0" y="0"/>
                </a:lnTo>
                <a:close/>
              </a:path>
            </a:pathLst>
          </a:custGeom>
          <a:blipFill>
            <a:blip r:embed="rId2"/>
            <a:stretch>
              <a:fillRect/>
            </a:stretch>
          </a:blipFill>
        </p:spPr>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206622" y="932296"/>
            <a:ext cx="13136829" cy="3700221"/>
            <a:chOff x="0" y="0"/>
            <a:chExt cx="17515772" cy="4933628"/>
          </a:xfrm>
        </p:grpSpPr>
        <p:sp>
          <p:nvSpPr>
            <p:cNvPr id="3" name="Freeform 3"/>
            <p:cNvSpPr/>
            <p:nvPr/>
          </p:nvSpPr>
          <p:spPr>
            <a:xfrm>
              <a:off x="662639" y="1982903"/>
              <a:ext cx="1607995" cy="996957"/>
            </a:xfrm>
            <a:custGeom>
              <a:avLst/>
              <a:gdLst/>
              <a:ahLst/>
              <a:cxnLst/>
              <a:rect l="l" t="t" r="r" b="b"/>
              <a:pathLst>
                <a:path w="1607995" h="996957">
                  <a:moveTo>
                    <a:pt x="0" y="0"/>
                  </a:moveTo>
                  <a:lnTo>
                    <a:pt x="1607994" y="0"/>
                  </a:lnTo>
                  <a:lnTo>
                    <a:pt x="1607994" y="996957"/>
                  </a:lnTo>
                  <a:lnTo>
                    <a:pt x="0" y="99695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6856127" y="1303929"/>
              <a:ext cx="2510191" cy="1568869"/>
            </a:xfrm>
            <a:custGeom>
              <a:avLst/>
              <a:gdLst/>
              <a:ahLst/>
              <a:cxnLst/>
              <a:rect l="l" t="t" r="r" b="b"/>
              <a:pathLst>
                <a:path w="2510191" h="1568869">
                  <a:moveTo>
                    <a:pt x="0" y="0"/>
                  </a:moveTo>
                  <a:lnTo>
                    <a:pt x="2510191" y="0"/>
                  </a:lnTo>
                  <a:lnTo>
                    <a:pt x="2510191" y="1568870"/>
                  </a:lnTo>
                  <a:lnTo>
                    <a:pt x="0" y="1568870"/>
                  </a:lnTo>
                  <a:lnTo>
                    <a:pt x="0" y="0"/>
                  </a:lnTo>
                  <a:close/>
                </a:path>
              </a:pathLst>
            </a:custGeom>
            <a:blipFill>
              <a:blip r:embed="rId4"/>
              <a:stretch>
                <a:fillRect/>
              </a:stretch>
            </a:blipFill>
          </p:spPr>
        </p:sp>
        <p:grpSp>
          <p:nvGrpSpPr>
            <p:cNvPr id="5" name="Group 5"/>
            <p:cNvGrpSpPr/>
            <p:nvPr/>
          </p:nvGrpSpPr>
          <p:grpSpPr>
            <a:xfrm>
              <a:off x="8129672" y="1577339"/>
              <a:ext cx="31183" cy="425649"/>
              <a:chOff x="0" y="0"/>
              <a:chExt cx="152400" cy="2080260"/>
            </a:xfrm>
          </p:grpSpPr>
          <p:sp>
            <p:nvSpPr>
              <p:cNvPr id="6" name="Freeform 6"/>
              <p:cNvSpPr/>
              <p:nvPr/>
            </p:nvSpPr>
            <p:spPr>
              <a:xfrm>
                <a:off x="-6350" y="49530"/>
                <a:ext cx="107950" cy="1979930"/>
              </a:xfrm>
              <a:custGeom>
                <a:avLst/>
                <a:gdLst/>
                <a:ahLst/>
                <a:cxnLst/>
                <a:rect l="l" t="t" r="r" b="b"/>
                <a:pathLst>
                  <a:path w="107950" h="1979930">
                    <a:moveTo>
                      <a:pt x="107950" y="25400"/>
                    </a:moveTo>
                    <a:cubicBezTo>
                      <a:pt x="100330" y="1971040"/>
                      <a:pt x="90170" y="1978660"/>
                      <a:pt x="81280" y="1978660"/>
                    </a:cubicBezTo>
                    <a:cubicBezTo>
                      <a:pt x="72390" y="1978660"/>
                      <a:pt x="58420" y="1959610"/>
                      <a:pt x="57150" y="1950720"/>
                    </a:cubicBezTo>
                    <a:cubicBezTo>
                      <a:pt x="57150" y="1943100"/>
                      <a:pt x="64770" y="1934210"/>
                      <a:pt x="71120" y="1930400"/>
                    </a:cubicBezTo>
                    <a:cubicBezTo>
                      <a:pt x="78740" y="1927860"/>
                      <a:pt x="95250" y="1930400"/>
                      <a:pt x="101600" y="1935480"/>
                    </a:cubicBezTo>
                    <a:cubicBezTo>
                      <a:pt x="106680" y="1941830"/>
                      <a:pt x="107950" y="1959610"/>
                      <a:pt x="104140" y="1965960"/>
                    </a:cubicBezTo>
                    <a:cubicBezTo>
                      <a:pt x="101600" y="1972310"/>
                      <a:pt x="91440" y="1979930"/>
                      <a:pt x="83820" y="1978660"/>
                    </a:cubicBezTo>
                    <a:cubicBezTo>
                      <a:pt x="74930" y="1977390"/>
                      <a:pt x="64770" y="1971040"/>
                      <a:pt x="57150" y="1953260"/>
                    </a:cubicBezTo>
                    <a:cubicBezTo>
                      <a:pt x="0" y="1821180"/>
                      <a:pt x="7620" y="157480"/>
                      <a:pt x="57150" y="25400"/>
                    </a:cubicBezTo>
                    <a:cubicBezTo>
                      <a:pt x="63500" y="8890"/>
                      <a:pt x="71120" y="1270"/>
                      <a:pt x="80010" y="1270"/>
                    </a:cubicBezTo>
                    <a:cubicBezTo>
                      <a:pt x="87630" y="0"/>
                      <a:pt x="107950" y="25400"/>
                      <a:pt x="107950" y="25400"/>
                    </a:cubicBezTo>
                  </a:path>
                </a:pathLst>
              </a:custGeom>
              <a:solidFill>
                <a:srgbClr val="0571D3"/>
              </a:solidFill>
              <a:ln cap="sq">
                <a:noFill/>
                <a:prstDash val="solid"/>
                <a:miter/>
              </a:ln>
            </p:spPr>
          </p:sp>
        </p:grpSp>
        <p:grpSp>
          <p:nvGrpSpPr>
            <p:cNvPr id="7" name="Group 7"/>
            <p:cNvGrpSpPr/>
            <p:nvPr/>
          </p:nvGrpSpPr>
          <p:grpSpPr>
            <a:xfrm>
              <a:off x="8129672" y="1965049"/>
              <a:ext cx="71981" cy="112519"/>
              <a:chOff x="0" y="0"/>
              <a:chExt cx="351790" cy="549910"/>
            </a:xfrm>
          </p:grpSpPr>
          <p:sp>
            <p:nvSpPr>
              <p:cNvPr id="8" name="Freeform 8"/>
              <p:cNvSpPr/>
              <p:nvPr/>
            </p:nvSpPr>
            <p:spPr>
              <a:xfrm>
                <a:off x="49530" y="48260"/>
                <a:ext cx="252730" cy="450850"/>
              </a:xfrm>
              <a:custGeom>
                <a:avLst/>
                <a:gdLst/>
                <a:ahLst/>
                <a:cxnLst/>
                <a:rect l="l" t="t" r="r" b="b"/>
                <a:pathLst>
                  <a:path w="252730" h="450850">
                    <a:moveTo>
                      <a:pt x="52070" y="26670"/>
                    </a:moveTo>
                    <a:cubicBezTo>
                      <a:pt x="58420" y="88900"/>
                      <a:pt x="97790" y="133350"/>
                      <a:pt x="109220" y="165100"/>
                    </a:cubicBezTo>
                    <a:cubicBezTo>
                      <a:pt x="119380" y="189230"/>
                      <a:pt x="118110" y="208280"/>
                      <a:pt x="127000" y="233680"/>
                    </a:cubicBezTo>
                    <a:cubicBezTo>
                      <a:pt x="138430" y="262890"/>
                      <a:pt x="156210" y="299720"/>
                      <a:pt x="176530" y="330200"/>
                    </a:cubicBezTo>
                    <a:cubicBezTo>
                      <a:pt x="196850" y="363220"/>
                      <a:pt x="248920" y="402590"/>
                      <a:pt x="251460" y="422910"/>
                    </a:cubicBezTo>
                    <a:cubicBezTo>
                      <a:pt x="252730" y="433070"/>
                      <a:pt x="247650" y="440690"/>
                      <a:pt x="241300" y="445770"/>
                    </a:cubicBezTo>
                    <a:cubicBezTo>
                      <a:pt x="234950" y="449580"/>
                      <a:pt x="217170" y="450850"/>
                      <a:pt x="210820" y="445770"/>
                    </a:cubicBezTo>
                    <a:cubicBezTo>
                      <a:pt x="204470" y="440690"/>
                      <a:pt x="200660" y="424180"/>
                      <a:pt x="201930" y="416560"/>
                    </a:cubicBezTo>
                    <a:cubicBezTo>
                      <a:pt x="204470" y="408940"/>
                      <a:pt x="213360" y="401320"/>
                      <a:pt x="219710" y="400050"/>
                    </a:cubicBezTo>
                    <a:cubicBezTo>
                      <a:pt x="228600" y="398780"/>
                      <a:pt x="243840" y="406400"/>
                      <a:pt x="248920" y="412750"/>
                    </a:cubicBezTo>
                    <a:cubicBezTo>
                      <a:pt x="252730" y="419100"/>
                      <a:pt x="251460" y="430530"/>
                      <a:pt x="248920" y="436880"/>
                    </a:cubicBezTo>
                    <a:cubicBezTo>
                      <a:pt x="245110" y="443230"/>
                      <a:pt x="236220" y="449580"/>
                      <a:pt x="229870" y="450850"/>
                    </a:cubicBezTo>
                    <a:cubicBezTo>
                      <a:pt x="222250" y="450850"/>
                      <a:pt x="215900" y="449580"/>
                      <a:pt x="207010" y="441960"/>
                    </a:cubicBezTo>
                    <a:cubicBezTo>
                      <a:pt x="179070" y="420370"/>
                      <a:pt x="96520" y="306070"/>
                      <a:pt x="74930" y="254000"/>
                    </a:cubicBezTo>
                    <a:cubicBezTo>
                      <a:pt x="60960" y="220980"/>
                      <a:pt x="71120" y="186690"/>
                      <a:pt x="60960" y="167640"/>
                    </a:cubicBezTo>
                    <a:cubicBezTo>
                      <a:pt x="53340" y="156210"/>
                      <a:pt x="40640" y="156210"/>
                      <a:pt x="31750" y="144780"/>
                    </a:cubicBezTo>
                    <a:cubicBezTo>
                      <a:pt x="19050" y="127000"/>
                      <a:pt x="3810" y="91440"/>
                      <a:pt x="1270" y="66040"/>
                    </a:cubicBezTo>
                    <a:cubicBezTo>
                      <a:pt x="0" y="44450"/>
                      <a:pt x="2540" y="13970"/>
                      <a:pt x="12700" y="5080"/>
                    </a:cubicBezTo>
                    <a:cubicBezTo>
                      <a:pt x="17780" y="0"/>
                      <a:pt x="29210" y="0"/>
                      <a:pt x="35560" y="2540"/>
                    </a:cubicBezTo>
                    <a:cubicBezTo>
                      <a:pt x="43180" y="6350"/>
                      <a:pt x="52070" y="26670"/>
                      <a:pt x="52070" y="26670"/>
                    </a:cubicBezTo>
                  </a:path>
                </a:pathLst>
              </a:custGeom>
              <a:solidFill>
                <a:srgbClr val="0571D3"/>
              </a:solidFill>
              <a:ln cap="sq">
                <a:noFill/>
                <a:prstDash val="solid"/>
                <a:miter/>
              </a:ln>
            </p:spPr>
          </p:sp>
        </p:grpSp>
        <p:grpSp>
          <p:nvGrpSpPr>
            <p:cNvPr id="9" name="Group 9"/>
            <p:cNvGrpSpPr/>
            <p:nvPr/>
          </p:nvGrpSpPr>
          <p:grpSpPr>
            <a:xfrm>
              <a:off x="7844347" y="1971546"/>
              <a:ext cx="309492" cy="146820"/>
              <a:chOff x="0" y="0"/>
              <a:chExt cx="1512570" cy="717550"/>
            </a:xfrm>
          </p:grpSpPr>
          <p:sp>
            <p:nvSpPr>
              <p:cNvPr id="10" name="Freeform 10"/>
              <p:cNvSpPr/>
              <p:nvPr/>
            </p:nvSpPr>
            <p:spPr>
              <a:xfrm>
                <a:off x="48260" y="49530"/>
                <a:ext cx="1416050" cy="618490"/>
              </a:xfrm>
              <a:custGeom>
                <a:avLst/>
                <a:gdLst/>
                <a:ahLst/>
                <a:cxnLst/>
                <a:rect l="l" t="t" r="r" b="b"/>
                <a:pathLst>
                  <a:path w="1416050" h="618490">
                    <a:moveTo>
                      <a:pt x="1389380" y="52070"/>
                    </a:moveTo>
                    <a:cubicBezTo>
                      <a:pt x="1314450" y="53340"/>
                      <a:pt x="1319530" y="64770"/>
                      <a:pt x="1309370" y="72390"/>
                    </a:cubicBezTo>
                    <a:cubicBezTo>
                      <a:pt x="1286510" y="90170"/>
                      <a:pt x="1176020" y="93980"/>
                      <a:pt x="1149350" y="114300"/>
                    </a:cubicBezTo>
                    <a:cubicBezTo>
                      <a:pt x="1137920" y="123190"/>
                      <a:pt x="1140460" y="138430"/>
                      <a:pt x="1131570" y="147320"/>
                    </a:cubicBezTo>
                    <a:cubicBezTo>
                      <a:pt x="1121410" y="157480"/>
                      <a:pt x="1107440" y="163830"/>
                      <a:pt x="1092200" y="170180"/>
                    </a:cubicBezTo>
                    <a:cubicBezTo>
                      <a:pt x="1071880" y="177800"/>
                      <a:pt x="1036320" y="171450"/>
                      <a:pt x="1018540" y="182880"/>
                    </a:cubicBezTo>
                    <a:cubicBezTo>
                      <a:pt x="1003300" y="190500"/>
                      <a:pt x="1000760" y="208280"/>
                      <a:pt x="985520" y="220980"/>
                    </a:cubicBezTo>
                    <a:cubicBezTo>
                      <a:pt x="958850" y="243840"/>
                      <a:pt x="910590" y="271780"/>
                      <a:pt x="863600" y="290830"/>
                    </a:cubicBezTo>
                    <a:cubicBezTo>
                      <a:pt x="805180" y="314960"/>
                      <a:pt x="698500" y="323850"/>
                      <a:pt x="657860" y="344170"/>
                    </a:cubicBezTo>
                    <a:cubicBezTo>
                      <a:pt x="638810" y="354330"/>
                      <a:pt x="635000" y="369570"/>
                      <a:pt x="618490" y="375920"/>
                    </a:cubicBezTo>
                    <a:cubicBezTo>
                      <a:pt x="599440" y="383540"/>
                      <a:pt x="572770" y="373380"/>
                      <a:pt x="551180" y="382270"/>
                    </a:cubicBezTo>
                    <a:cubicBezTo>
                      <a:pt x="527050" y="393700"/>
                      <a:pt x="511810" y="430530"/>
                      <a:pt x="485140" y="441960"/>
                    </a:cubicBezTo>
                    <a:cubicBezTo>
                      <a:pt x="455930" y="454660"/>
                      <a:pt x="414020" y="440690"/>
                      <a:pt x="381000" y="450850"/>
                    </a:cubicBezTo>
                    <a:cubicBezTo>
                      <a:pt x="349250" y="459740"/>
                      <a:pt x="322580" y="485140"/>
                      <a:pt x="293370" y="496570"/>
                    </a:cubicBezTo>
                    <a:cubicBezTo>
                      <a:pt x="266700" y="506730"/>
                      <a:pt x="245110" y="504190"/>
                      <a:pt x="214630" y="515620"/>
                    </a:cubicBezTo>
                    <a:cubicBezTo>
                      <a:pt x="163830" y="534670"/>
                      <a:pt x="58420" y="617220"/>
                      <a:pt x="26670" y="617220"/>
                    </a:cubicBezTo>
                    <a:cubicBezTo>
                      <a:pt x="16510" y="617220"/>
                      <a:pt x="10160" y="612140"/>
                      <a:pt x="6350" y="605790"/>
                    </a:cubicBezTo>
                    <a:cubicBezTo>
                      <a:pt x="2540" y="600710"/>
                      <a:pt x="0" y="589280"/>
                      <a:pt x="2540" y="582930"/>
                    </a:cubicBezTo>
                    <a:cubicBezTo>
                      <a:pt x="5080" y="576580"/>
                      <a:pt x="13970" y="568960"/>
                      <a:pt x="21590" y="566420"/>
                    </a:cubicBezTo>
                    <a:cubicBezTo>
                      <a:pt x="27940" y="565150"/>
                      <a:pt x="39370" y="567690"/>
                      <a:pt x="44450" y="572770"/>
                    </a:cubicBezTo>
                    <a:cubicBezTo>
                      <a:pt x="49530" y="577850"/>
                      <a:pt x="53340" y="588010"/>
                      <a:pt x="52070" y="595630"/>
                    </a:cubicBezTo>
                    <a:cubicBezTo>
                      <a:pt x="49530" y="603250"/>
                      <a:pt x="38100" y="614680"/>
                      <a:pt x="30480" y="617220"/>
                    </a:cubicBezTo>
                    <a:cubicBezTo>
                      <a:pt x="22860" y="618490"/>
                      <a:pt x="12700" y="613410"/>
                      <a:pt x="7620" y="608330"/>
                    </a:cubicBezTo>
                    <a:cubicBezTo>
                      <a:pt x="2540" y="603250"/>
                      <a:pt x="0" y="594360"/>
                      <a:pt x="2540" y="585470"/>
                    </a:cubicBezTo>
                    <a:cubicBezTo>
                      <a:pt x="5080" y="571500"/>
                      <a:pt x="22860" y="547370"/>
                      <a:pt x="39370" y="535940"/>
                    </a:cubicBezTo>
                    <a:cubicBezTo>
                      <a:pt x="58420" y="524510"/>
                      <a:pt x="82550" y="529590"/>
                      <a:pt x="114300" y="519430"/>
                    </a:cubicBezTo>
                    <a:cubicBezTo>
                      <a:pt x="175260" y="497840"/>
                      <a:pt x="312420" y="415290"/>
                      <a:pt x="381000" y="400050"/>
                    </a:cubicBezTo>
                    <a:cubicBezTo>
                      <a:pt x="419100" y="391160"/>
                      <a:pt x="457200" y="407670"/>
                      <a:pt x="477520" y="396240"/>
                    </a:cubicBezTo>
                    <a:cubicBezTo>
                      <a:pt x="491490" y="387350"/>
                      <a:pt x="491490" y="365760"/>
                      <a:pt x="502920" y="355600"/>
                    </a:cubicBezTo>
                    <a:cubicBezTo>
                      <a:pt x="514350" y="345440"/>
                      <a:pt x="529590" y="337820"/>
                      <a:pt x="546100" y="332740"/>
                    </a:cubicBezTo>
                    <a:cubicBezTo>
                      <a:pt x="566420" y="327660"/>
                      <a:pt x="600710" y="335280"/>
                      <a:pt x="617220" y="327660"/>
                    </a:cubicBezTo>
                    <a:cubicBezTo>
                      <a:pt x="627380" y="322580"/>
                      <a:pt x="626110" y="309880"/>
                      <a:pt x="640080" y="302260"/>
                    </a:cubicBezTo>
                    <a:cubicBezTo>
                      <a:pt x="671830" y="283210"/>
                      <a:pt x="781050" y="275590"/>
                      <a:pt x="830580" y="252730"/>
                    </a:cubicBezTo>
                    <a:cubicBezTo>
                      <a:pt x="866140" y="236220"/>
                      <a:pt x="894080" y="200660"/>
                      <a:pt x="916940" y="193040"/>
                    </a:cubicBezTo>
                    <a:cubicBezTo>
                      <a:pt x="929640" y="187960"/>
                      <a:pt x="942340" y="195580"/>
                      <a:pt x="949960" y="189230"/>
                    </a:cubicBezTo>
                    <a:cubicBezTo>
                      <a:pt x="958850" y="184150"/>
                      <a:pt x="958850" y="166370"/>
                      <a:pt x="966470" y="157480"/>
                    </a:cubicBezTo>
                    <a:cubicBezTo>
                      <a:pt x="977900" y="147320"/>
                      <a:pt x="994410" y="139700"/>
                      <a:pt x="1010920" y="132080"/>
                    </a:cubicBezTo>
                    <a:cubicBezTo>
                      <a:pt x="1033780" y="124460"/>
                      <a:pt x="1071880" y="127000"/>
                      <a:pt x="1092200" y="114300"/>
                    </a:cubicBezTo>
                    <a:cubicBezTo>
                      <a:pt x="1111250" y="104140"/>
                      <a:pt x="1112520" y="83820"/>
                      <a:pt x="1134110" y="69850"/>
                    </a:cubicBezTo>
                    <a:cubicBezTo>
                      <a:pt x="1176020" y="43180"/>
                      <a:pt x="1300480" y="3810"/>
                      <a:pt x="1351280" y="1270"/>
                    </a:cubicBezTo>
                    <a:cubicBezTo>
                      <a:pt x="1376680" y="0"/>
                      <a:pt x="1402080" y="3810"/>
                      <a:pt x="1409700" y="12700"/>
                    </a:cubicBezTo>
                    <a:cubicBezTo>
                      <a:pt x="1416050" y="17780"/>
                      <a:pt x="1416050" y="29210"/>
                      <a:pt x="1413510" y="35560"/>
                    </a:cubicBezTo>
                    <a:cubicBezTo>
                      <a:pt x="1409700" y="43180"/>
                      <a:pt x="1389380" y="52070"/>
                      <a:pt x="1389380" y="52070"/>
                    </a:cubicBezTo>
                  </a:path>
                </a:pathLst>
              </a:custGeom>
              <a:solidFill>
                <a:srgbClr val="0571D3"/>
              </a:solidFill>
              <a:ln cap="sq">
                <a:noFill/>
                <a:prstDash val="solid"/>
                <a:miter/>
              </a:ln>
            </p:spPr>
          </p:sp>
        </p:grpSp>
        <p:grpSp>
          <p:nvGrpSpPr>
            <p:cNvPr id="11" name="Group 11"/>
            <p:cNvGrpSpPr/>
            <p:nvPr/>
          </p:nvGrpSpPr>
          <p:grpSpPr>
            <a:xfrm>
              <a:off x="8170470" y="2053141"/>
              <a:ext cx="31183" cy="194375"/>
              <a:chOff x="0" y="0"/>
              <a:chExt cx="152400" cy="949960"/>
            </a:xfrm>
          </p:grpSpPr>
          <p:sp>
            <p:nvSpPr>
              <p:cNvPr id="12" name="Freeform 12"/>
              <p:cNvSpPr/>
              <p:nvPr/>
            </p:nvSpPr>
            <p:spPr>
              <a:xfrm>
                <a:off x="15240" y="50800"/>
                <a:ext cx="86360" cy="849630"/>
              </a:xfrm>
              <a:custGeom>
                <a:avLst/>
                <a:gdLst/>
                <a:ahLst/>
                <a:cxnLst/>
                <a:rect l="l" t="t" r="r" b="b"/>
                <a:pathLst>
                  <a:path w="86360" h="849630">
                    <a:moveTo>
                      <a:pt x="86360" y="25400"/>
                    </a:moveTo>
                    <a:cubicBezTo>
                      <a:pt x="78740" y="839470"/>
                      <a:pt x="68580" y="848360"/>
                      <a:pt x="59690" y="848360"/>
                    </a:cubicBezTo>
                    <a:cubicBezTo>
                      <a:pt x="50800" y="848360"/>
                      <a:pt x="36830" y="829310"/>
                      <a:pt x="35560" y="820420"/>
                    </a:cubicBezTo>
                    <a:cubicBezTo>
                      <a:pt x="35560" y="812800"/>
                      <a:pt x="43180" y="802640"/>
                      <a:pt x="49530" y="800100"/>
                    </a:cubicBezTo>
                    <a:cubicBezTo>
                      <a:pt x="57150" y="797560"/>
                      <a:pt x="73660" y="800100"/>
                      <a:pt x="80010" y="805180"/>
                    </a:cubicBezTo>
                    <a:cubicBezTo>
                      <a:pt x="85090" y="811530"/>
                      <a:pt x="86360" y="829310"/>
                      <a:pt x="82550" y="835660"/>
                    </a:cubicBezTo>
                    <a:cubicBezTo>
                      <a:pt x="80010" y="842010"/>
                      <a:pt x="69850" y="849630"/>
                      <a:pt x="62230" y="848360"/>
                    </a:cubicBezTo>
                    <a:cubicBezTo>
                      <a:pt x="53340" y="847090"/>
                      <a:pt x="43180" y="839470"/>
                      <a:pt x="35560" y="822960"/>
                    </a:cubicBezTo>
                    <a:cubicBezTo>
                      <a:pt x="1270" y="742950"/>
                      <a:pt x="0" y="104140"/>
                      <a:pt x="35560" y="25400"/>
                    </a:cubicBezTo>
                    <a:cubicBezTo>
                      <a:pt x="43180" y="7620"/>
                      <a:pt x="55880" y="0"/>
                      <a:pt x="63500" y="0"/>
                    </a:cubicBezTo>
                    <a:cubicBezTo>
                      <a:pt x="72390" y="1270"/>
                      <a:pt x="86360" y="25400"/>
                      <a:pt x="86360" y="25400"/>
                    </a:cubicBezTo>
                  </a:path>
                </a:pathLst>
              </a:custGeom>
              <a:solidFill>
                <a:srgbClr val="0571D3"/>
              </a:solidFill>
              <a:ln cap="sq">
                <a:noFill/>
                <a:prstDash val="solid"/>
                <a:miter/>
              </a:ln>
            </p:spPr>
          </p:sp>
        </p:grpSp>
        <p:grpSp>
          <p:nvGrpSpPr>
            <p:cNvPr id="13" name="Group 13"/>
            <p:cNvGrpSpPr/>
            <p:nvPr/>
          </p:nvGrpSpPr>
          <p:grpSpPr>
            <a:xfrm>
              <a:off x="8136429" y="2223089"/>
              <a:ext cx="58468" cy="289483"/>
              <a:chOff x="0" y="0"/>
              <a:chExt cx="285750" cy="1414780"/>
            </a:xfrm>
          </p:grpSpPr>
          <p:sp>
            <p:nvSpPr>
              <p:cNvPr id="14" name="Freeform 14"/>
              <p:cNvSpPr/>
              <p:nvPr/>
            </p:nvSpPr>
            <p:spPr>
              <a:xfrm>
                <a:off x="48260" y="49530"/>
                <a:ext cx="186690" cy="1316990"/>
              </a:xfrm>
              <a:custGeom>
                <a:avLst/>
                <a:gdLst/>
                <a:ahLst/>
                <a:cxnLst/>
                <a:rect l="l" t="t" r="r" b="b"/>
                <a:pathLst>
                  <a:path w="186690" h="1316990">
                    <a:moveTo>
                      <a:pt x="186690" y="26670"/>
                    </a:moveTo>
                    <a:cubicBezTo>
                      <a:pt x="173990" y="595630"/>
                      <a:pt x="161290" y="590550"/>
                      <a:pt x="156210" y="603250"/>
                    </a:cubicBezTo>
                    <a:cubicBezTo>
                      <a:pt x="146050" y="626110"/>
                      <a:pt x="158750" y="690880"/>
                      <a:pt x="148590" y="712470"/>
                    </a:cubicBezTo>
                    <a:cubicBezTo>
                      <a:pt x="142240" y="725170"/>
                      <a:pt x="128270" y="722630"/>
                      <a:pt x="123190" y="736600"/>
                    </a:cubicBezTo>
                    <a:cubicBezTo>
                      <a:pt x="107950" y="770890"/>
                      <a:pt x="130810" y="892810"/>
                      <a:pt x="119380" y="941070"/>
                    </a:cubicBezTo>
                    <a:cubicBezTo>
                      <a:pt x="113030" y="971550"/>
                      <a:pt x="96520" y="979170"/>
                      <a:pt x="88900" y="1009650"/>
                    </a:cubicBezTo>
                    <a:cubicBezTo>
                      <a:pt x="76200" y="1062990"/>
                      <a:pt x="96520" y="1192530"/>
                      <a:pt x="81280" y="1245870"/>
                    </a:cubicBezTo>
                    <a:cubicBezTo>
                      <a:pt x="72390" y="1275080"/>
                      <a:pt x="57150" y="1303020"/>
                      <a:pt x="41910" y="1310640"/>
                    </a:cubicBezTo>
                    <a:cubicBezTo>
                      <a:pt x="33020" y="1315720"/>
                      <a:pt x="17780" y="1313180"/>
                      <a:pt x="11430" y="1309370"/>
                    </a:cubicBezTo>
                    <a:cubicBezTo>
                      <a:pt x="6350" y="1304290"/>
                      <a:pt x="2540" y="1294130"/>
                      <a:pt x="2540" y="1286510"/>
                    </a:cubicBezTo>
                    <a:cubicBezTo>
                      <a:pt x="3810" y="1280160"/>
                      <a:pt x="10160" y="1270000"/>
                      <a:pt x="16510" y="1267460"/>
                    </a:cubicBezTo>
                    <a:cubicBezTo>
                      <a:pt x="22860" y="1263650"/>
                      <a:pt x="34290" y="1263650"/>
                      <a:pt x="40640" y="1267460"/>
                    </a:cubicBezTo>
                    <a:cubicBezTo>
                      <a:pt x="45720" y="1270000"/>
                      <a:pt x="52070" y="1280160"/>
                      <a:pt x="53340" y="1286510"/>
                    </a:cubicBezTo>
                    <a:cubicBezTo>
                      <a:pt x="54610" y="1294130"/>
                      <a:pt x="49530" y="1304290"/>
                      <a:pt x="44450" y="1309370"/>
                    </a:cubicBezTo>
                    <a:cubicBezTo>
                      <a:pt x="39370" y="1313180"/>
                      <a:pt x="27940" y="1316990"/>
                      <a:pt x="21590" y="1314450"/>
                    </a:cubicBezTo>
                    <a:cubicBezTo>
                      <a:pt x="13970" y="1310640"/>
                      <a:pt x="3810" y="1300480"/>
                      <a:pt x="2540" y="1289050"/>
                    </a:cubicBezTo>
                    <a:cubicBezTo>
                      <a:pt x="0" y="1271270"/>
                      <a:pt x="29210" y="1242060"/>
                      <a:pt x="35560" y="1207770"/>
                    </a:cubicBezTo>
                    <a:cubicBezTo>
                      <a:pt x="46990" y="1154430"/>
                      <a:pt x="27940" y="1050290"/>
                      <a:pt x="39370" y="1002030"/>
                    </a:cubicBezTo>
                    <a:cubicBezTo>
                      <a:pt x="45720" y="972820"/>
                      <a:pt x="63500" y="965200"/>
                      <a:pt x="69850" y="937260"/>
                    </a:cubicBezTo>
                    <a:cubicBezTo>
                      <a:pt x="81280" y="889000"/>
                      <a:pt x="60960" y="803910"/>
                      <a:pt x="72390" y="737870"/>
                    </a:cubicBezTo>
                    <a:cubicBezTo>
                      <a:pt x="82550" y="671830"/>
                      <a:pt x="123190" y="623570"/>
                      <a:pt x="135890" y="541020"/>
                    </a:cubicBezTo>
                    <a:cubicBezTo>
                      <a:pt x="156210" y="408940"/>
                      <a:pt x="107950" y="76200"/>
                      <a:pt x="135890" y="20320"/>
                    </a:cubicBezTo>
                    <a:cubicBezTo>
                      <a:pt x="143510" y="6350"/>
                      <a:pt x="156210" y="0"/>
                      <a:pt x="163830" y="1270"/>
                    </a:cubicBezTo>
                    <a:cubicBezTo>
                      <a:pt x="172720" y="2540"/>
                      <a:pt x="186690" y="26670"/>
                      <a:pt x="186690" y="26670"/>
                    </a:cubicBezTo>
                  </a:path>
                </a:pathLst>
              </a:custGeom>
              <a:solidFill>
                <a:srgbClr val="0571D3"/>
              </a:solidFill>
              <a:ln cap="sq">
                <a:noFill/>
                <a:prstDash val="solid"/>
                <a:miter/>
              </a:ln>
            </p:spPr>
          </p:sp>
        </p:grpSp>
        <p:grpSp>
          <p:nvGrpSpPr>
            <p:cNvPr id="15" name="Group 15"/>
            <p:cNvGrpSpPr/>
            <p:nvPr/>
          </p:nvGrpSpPr>
          <p:grpSpPr>
            <a:xfrm>
              <a:off x="7980773" y="1574221"/>
              <a:ext cx="173326" cy="245047"/>
              <a:chOff x="0" y="0"/>
              <a:chExt cx="847090" cy="1197610"/>
            </a:xfrm>
          </p:grpSpPr>
          <p:sp>
            <p:nvSpPr>
              <p:cNvPr id="16" name="Freeform 16"/>
              <p:cNvSpPr/>
              <p:nvPr/>
            </p:nvSpPr>
            <p:spPr>
              <a:xfrm>
                <a:off x="46990" y="46990"/>
                <a:ext cx="750570" cy="1099820"/>
              </a:xfrm>
              <a:custGeom>
                <a:avLst/>
                <a:gdLst/>
                <a:ahLst/>
                <a:cxnLst/>
                <a:rect l="l" t="t" r="r" b="b"/>
                <a:pathLst>
                  <a:path w="750570" h="1099820">
                    <a:moveTo>
                      <a:pt x="706120" y="62230"/>
                    </a:moveTo>
                    <a:cubicBezTo>
                      <a:pt x="692150" y="41910"/>
                      <a:pt x="610870" y="96520"/>
                      <a:pt x="594360" y="121920"/>
                    </a:cubicBezTo>
                    <a:cubicBezTo>
                      <a:pt x="584200" y="137160"/>
                      <a:pt x="590550" y="148590"/>
                      <a:pt x="582930" y="165100"/>
                    </a:cubicBezTo>
                    <a:cubicBezTo>
                      <a:pt x="567690" y="195580"/>
                      <a:pt x="518160" y="255270"/>
                      <a:pt x="494030" y="274320"/>
                    </a:cubicBezTo>
                    <a:cubicBezTo>
                      <a:pt x="481330" y="283210"/>
                      <a:pt x="468630" y="279400"/>
                      <a:pt x="458470" y="288290"/>
                    </a:cubicBezTo>
                    <a:cubicBezTo>
                      <a:pt x="445770" y="299720"/>
                      <a:pt x="440690" y="327660"/>
                      <a:pt x="424180" y="342900"/>
                    </a:cubicBezTo>
                    <a:cubicBezTo>
                      <a:pt x="406400" y="361950"/>
                      <a:pt x="372110" y="386080"/>
                      <a:pt x="351790" y="392430"/>
                    </a:cubicBezTo>
                    <a:cubicBezTo>
                      <a:pt x="341630" y="396240"/>
                      <a:pt x="330200" y="388620"/>
                      <a:pt x="323850" y="393700"/>
                    </a:cubicBezTo>
                    <a:cubicBezTo>
                      <a:pt x="317500" y="398780"/>
                      <a:pt x="318770" y="411480"/>
                      <a:pt x="311150" y="420370"/>
                    </a:cubicBezTo>
                    <a:cubicBezTo>
                      <a:pt x="299720" y="431800"/>
                      <a:pt x="261620" y="435610"/>
                      <a:pt x="251460" y="453390"/>
                    </a:cubicBezTo>
                    <a:cubicBezTo>
                      <a:pt x="241300" y="471170"/>
                      <a:pt x="255270" y="500380"/>
                      <a:pt x="250190" y="527050"/>
                    </a:cubicBezTo>
                    <a:cubicBezTo>
                      <a:pt x="245110" y="557530"/>
                      <a:pt x="229870" y="605790"/>
                      <a:pt x="215900" y="627380"/>
                    </a:cubicBezTo>
                    <a:cubicBezTo>
                      <a:pt x="208280" y="638810"/>
                      <a:pt x="196850" y="636270"/>
                      <a:pt x="190500" y="650240"/>
                    </a:cubicBezTo>
                    <a:cubicBezTo>
                      <a:pt x="175260" y="680720"/>
                      <a:pt x="194310" y="782320"/>
                      <a:pt x="179070" y="829310"/>
                    </a:cubicBezTo>
                    <a:cubicBezTo>
                      <a:pt x="167640" y="863600"/>
                      <a:pt x="139700" y="881380"/>
                      <a:pt x="124460" y="913130"/>
                    </a:cubicBezTo>
                    <a:cubicBezTo>
                      <a:pt x="109220" y="947420"/>
                      <a:pt x="102870" y="1004570"/>
                      <a:pt x="87630" y="1027430"/>
                    </a:cubicBezTo>
                    <a:cubicBezTo>
                      <a:pt x="78740" y="1038860"/>
                      <a:pt x="64770" y="1040130"/>
                      <a:pt x="58420" y="1049020"/>
                    </a:cubicBezTo>
                    <a:cubicBezTo>
                      <a:pt x="50800" y="1059180"/>
                      <a:pt x="53340" y="1079500"/>
                      <a:pt x="45720" y="1084580"/>
                    </a:cubicBezTo>
                    <a:cubicBezTo>
                      <a:pt x="38100" y="1090930"/>
                      <a:pt x="19050" y="1089660"/>
                      <a:pt x="11430" y="1084580"/>
                    </a:cubicBezTo>
                    <a:cubicBezTo>
                      <a:pt x="6350" y="1079500"/>
                      <a:pt x="0" y="1064260"/>
                      <a:pt x="5080" y="1056640"/>
                    </a:cubicBezTo>
                    <a:cubicBezTo>
                      <a:pt x="15240" y="1042670"/>
                      <a:pt x="82550" y="1056640"/>
                      <a:pt x="132080" y="1047750"/>
                    </a:cubicBezTo>
                    <a:cubicBezTo>
                      <a:pt x="204470" y="1036320"/>
                      <a:pt x="334010" y="1002030"/>
                      <a:pt x="393700" y="975360"/>
                    </a:cubicBezTo>
                    <a:cubicBezTo>
                      <a:pt x="427990" y="958850"/>
                      <a:pt x="436880" y="941070"/>
                      <a:pt x="468630" y="925830"/>
                    </a:cubicBezTo>
                    <a:cubicBezTo>
                      <a:pt x="516890" y="902970"/>
                      <a:pt x="626110" y="886460"/>
                      <a:pt x="657860" y="859790"/>
                    </a:cubicBezTo>
                    <a:cubicBezTo>
                      <a:pt x="673100" y="847090"/>
                      <a:pt x="670560" y="822960"/>
                      <a:pt x="680720" y="817880"/>
                    </a:cubicBezTo>
                    <a:cubicBezTo>
                      <a:pt x="688340" y="814070"/>
                      <a:pt x="704850" y="819150"/>
                      <a:pt x="709930" y="825500"/>
                    </a:cubicBezTo>
                    <a:cubicBezTo>
                      <a:pt x="715010" y="831850"/>
                      <a:pt x="715010" y="848360"/>
                      <a:pt x="711200" y="855980"/>
                    </a:cubicBezTo>
                    <a:cubicBezTo>
                      <a:pt x="707390" y="862330"/>
                      <a:pt x="697230" y="867410"/>
                      <a:pt x="689610" y="866140"/>
                    </a:cubicBezTo>
                    <a:cubicBezTo>
                      <a:pt x="683260" y="866140"/>
                      <a:pt x="671830" y="861060"/>
                      <a:pt x="669290" y="854710"/>
                    </a:cubicBezTo>
                    <a:cubicBezTo>
                      <a:pt x="665480" y="847090"/>
                      <a:pt x="670560" y="824230"/>
                      <a:pt x="678180" y="819150"/>
                    </a:cubicBezTo>
                    <a:cubicBezTo>
                      <a:pt x="683260" y="815340"/>
                      <a:pt x="694690" y="815340"/>
                      <a:pt x="701040" y="817880"/>
                    </a:cubicBezTo>
                    <a:cubicBezTo>
                      <a:pt x="707390" y="821690"/>
                      <a:pt x="715010" y="829310"/>
                      <a:pt x="716280" y="838200"/>
                    </a:cubicBezTo>
                    <a:cubicBezTo>
                      <a:pt x="716280" y="852170"/>
                      <a:pt x="699770" y="885190"/>
                      <a:pt x="680720" y="901700"/>
                    </a:cubicBezTo>
                    <a:cubicBezTo>
                      <a:pt x="655320" y="922020"/>
                      <a:pt x="591820" y="922020"/>
                      <a:pt x="570230" y="935990"/>
                    </a:cubicBezTo>
                    <a:cubicBezTo>
                      <a:pt x="557530" y="943610"/>
                      <a:pt x="557530" y="956310"/>
                      <a:pt x="546100" y="962660"/>
                    </a:cubicBezTo>
                    <a:cubicBezTo>
                      <a:pt x="530860" y="971550"/>
                      <a:pt x="505460" y="967740"/>
                      <a:pt x="485140" y="976630"/>
                    </a:cubicBezTo>
                    <a:cubicBezTo>
                      <a:pt x="461010" y="986790"/>
                      <a:pt x="444500" y="1014730"/>
                      <a:pt x="411480" y="1029970"/>
                    </a:cubicBezTo>
                    <a:cubicBezTo>
                      <a:pt x="356870" y="1052830"/>
                      <a:pt x="226060" y="1061720"/>
                      <a:pt x="179070" y="1076960"/>
                    </a:cubicBezTo>
                    <a:cubicBezTo>
                      <a:pt x="158750" y="1084580"/>
                      <a:pt x="152400" y="1097280"/>
                      <a:pt x="134620" y="1098550"/>
                    </a:cubicBezTo>
                    <a:cubicBezTo>
                      <a:pt x="111760" y="1099820"/>
                      <a:pt x="73660" y="1073150"/>
                      <a:pt x="52070" y="1075690"/>
                    </a:cubicBezTo>
                    <a:cubicBezTo>
                      <a:pt x="39370" y="1076960"/>
                      <a:pt x="30480" y="1092200"/>
                      <a:pt x="22860" y="1090930"/>
                    </a:cubicBezTo>
                    <a:cubicBezTo>
                      <a:pt x="15240" y="1089660"/>
                      <a:pt x="3810" y="1078230"/>
                      <a:pt x="3810" y="1069340"/>
                    </a:cubicBezTo>
                    <a:cubicBezTo>
                      <a:pt x="2540" y="1054100"/>
                      <a:pt x="29210" y="1033780"/>
                      <a:pt x="44450" y="1005840"/>
                    </a:cubicBezTo>
                    <a:cubicBezTo>
                      <a:pt x="69850" y="956310"/>
                      <a:pt x="118110" y="855980"/>
                      <a:pt x="133350" y="789940"/>
                    </a:cubicBezTo>
                    <a:cubicBezTo>
                      <a:pt x="144780" y="739140"/>
                      <a:pt x="129540" y="679450"/>
                      <a:pt x="140970" y="648970"/>
                    </a:cubicBezTo>
                    <a:cubicBezTo>
                      <a:pt x="148590" y="629920"/>
                      <a:pt x="163830" y="624840"/>
                      <a:pt x="173990" y="608330"/>
                    </a:cubicBezTo>
                    <a:cubicBezTo>
                      <a:pt x="185420" y="585470"/>
                      <a:pt x="195580" y="549910"/>
                      <a:pt x="200660" y="521970"/>
                    </a:cubicBezTo>
                    <a:cubicBezTo>
                      <a:pt x="205740" y="497840"/>
                      <a:pt x="198120" y="473710"/>
                      <a:pt x="204470" y="453390"/>
                    </a:cubicBezTo>
                    <a:cubicBezTo>
                      <a:pt x="209550" y="435610"/>
                      <a:pt x="215900" y="422910"/>
                      <a:pt x="231140" y="406400"/>
                    </a:cubicBezTo>
                    <a:cubicBezTo>
                      <a:pt x="260350" y="375920"/>
                      <a:pt x="340360" y="349250"/>
                      <a:pt x="389890" y="307340"/>
                    </a:cubicBezTo>
                    <a:cubicBezTo>
                      <a:pt x="444500" y="262890"/>
                      <a:pt x="511810" y="187960"/>
                      <a:pt x="541020" y="144780"/>
                    </a:cubicBezTo>
                    <a:cubicBezTo>
                      <a:pt x="557530" y="119380"/>
                      <a:pt x="553720" y="99060"/>
                      <a:pt x="570230" y="80010"/>
                    </a:cubicBezTo>
                    <a:cubicBezTo>
                      <a:pt x="590550" y="54610"/>
                      <a:pt x="641350" y="24130"/>
                      <a:pt x="668020" y="12700"/>
                    </a:cubicBezTo>
                    <a:cubicBezTo>
                      <a:pt x="681990" y="5080"/>
                      <a:pt x="693420" y="0"/>
                      <a:pt x="706120" y="3810"/>
                    </a:cubicBezTo>
                    <a:cubicBezTo>
                      <a:pt x="721360" y="7620"/>
                      <a:pt x="746760" y="30480"/>
                      <a:pt x="749300" y="41910"/>
                    </a:cubicBezTo>
                    <a:cubicBezTo>
                      <a:pt x="750570" y="50800"/>
                      <a:pt x="741680" y="63500"/>
                      <a:pt x="734060" y="67310"/>
                    </a:cubicBezTo>
                    <a:cubicBezTo>
                      <a:pt x="726440" y="69850"/>
                      <a:pt x="706120" y="62230"/>
                      <a:pt x="706120" y="62230"/>
                    </a:cubicBezTo>
                  </a:path>
                </a:pathLst>
              </a:custGeom>
              <a:solidFill>
                <a:srgbClr val="0571D3"/>
              </a:solidFill>
              <a:ln cap="sq">
                <a:noFill/>
                <a:prstDash val="solid"/>
                <a:miter/>
              </a:ln>
            </p:spPr>
          </p:sp>
        </p:grpSp>
        <p:grpSp>
          <p:nvGrpSpPr>
            <p:cNvPr id="17" name="Group 17"/>
            <p:cNvGrpSpPr/>
            <p:nvPr/>
          </p:nvGrpSpPr>
          <p:grpSpPr>
            <a:xfrm>
              <a:off x="8116160" y="1577079"/>
              <a:ext cx="200871" cy="228416"/>
              <a:chOff x="0" y="0"/>
              <a:chExt cx="981710" cy="1116330"/>
            </a:xfrm>
          </p:grpSpPr>
          <p:sp>
            <p:nvSpPr>
              <p:cNvPr id="18" name="Freeform 18"/>
              <p:cNvSpPr/>
              <p:nvPr/>
            </p:nvSpPr>
            <p:spPr>
              <a:xfrm>
                <a:off x="49530" y="50800"/>
                <a:ext cx="883920" cy="1016000"/>
              </a:xfrm>
              <a:custGeom>
                <a:avLst/>
                <a:gdLst/>
                <a:ahLst/>
                <a:cxnLst/>
                <a:rect l="l" t="t" r="r" b="b"/>
                <a:pathLst>
                  <a:path w="883920" h="1016000">
                    <a:moveTo>
                      <a:pt x="26670" y="0"/>
                    </a:moveTo>
                    <a:cubicBezTo>
                      <a:pt x="266700" y="27940"/>
                      <a:pt x="325120" y="92710"/>
                      <a:pt x="350520" y="129540"/>
                    </a:cubicBezTo>
                    <a:cubicBezTo>
                      <a:pt x="367030" y="152400"/>
                      <a:pt x="361950" y="180340"/>
                      <a:pt x="375920" y="193040"/>
                    </a:cubicBezTo>
                    <a:cubicBezTo>
                      <a:pt x="387350" y="203200"/>
                      <a:pt x="408940" y="195580"/>
                      <a:pt x="420370" y="205740"/>
                    </a:cubicBezTo>
                    <a:cubicBezTo>
                      <a:pt x="433070" y="215900"/>
                      <a:pt x="430530" y="250190"/>
                      <a:pt x="441960" y="260350"/>
                    </a:cubicBezTo>
                    <a:cubicBezTo>
                      <a:pt x="452120" y="269240"/>
                      <a:pt x="468630" y="260350"/>
                      <a:pt x="481330" y="267970"/>
                    </a:cubicBezTo>
                    <a:cubicBezTo>
                      <a:pt x="500380" y="278130"/>
                      <a:pt x="516890" y="312420"/>
                      <a:pt x="537210" y="327660"/>
                    </a:cubicBezTo>
                    <a:cubicBezTo>
                      <a:pt x="553720" y="341630"/>
                      <a:pt x="575310" y="341630"/>
                      <a:pt x="591820" y="358140"/>
                    </a:cubicBezTo>
                    <a:cubicBezTo>
                      <a:pt x="613410" y="381000"/>
                      <a:pt x="632460" y="426720"/>
                      <a:pt x="641350" y="459740"/>
                    </a:cubicBezTo>
                    <a:cubicBezTo>
                      <a:pt x="648970" y="487680"/>
                      <a:pt x="641350" y="521970"/>
                      <a:pt x="648970" y="539750"/>
                    </a:cubicBezTo>
                    <a:cubicBezTo>
                      <a:pt x="655320" y="552450"/>
                      <a:pt x="671830" y="556260"/>
                      <a:pt x="675640" y="566420"/>
                    </a:cubicBezTo>
                    <a:cubicBezTo>
                      <a:pt x="678180" y="574040"/>
                      <a:pt x="671830" y="584200"/>
                      <a:pt x="675640" y="593090"/>
                    </a:cubicBezTo>
                    <a:cubicBezTo>
                      <a:pt x="679450" y="605790"/>
                      <a:pt x="698500" y="614680"/>
                      <a:pt x="708660" y="631190"/>
                    </a:cubicBezTo>
                    <a:cubicBezTo>
                      <a:pt x="722630" y="654050"/>
                      <a:pt x="726440" y="693420"/>
                      <a:pt x="741680" y="726440"/>
                    </a:cubicBezTo>
                    <a:cubicBezTo>
                      <a:pt x="760730" y="765810"/>
                      <a:pt x="803910" y="810260"/>
                      <a:pt x="821690" y="848360"/>
                    </a:cubicBezTo>
                    <a:cubicBezTo>
                      <a:pt x="835660" y="878840"/>
                      <a:pt x="835660" y="909320"/>
                      <a:pt x="847090" y="932180"/>
                    </a:cubicBezTo>
                    <a:cubicBezTo>
                      <a:pt x="857250" y="952500"/>
                      <a:pt x="878840" y="966470"/>
                      <a:pt x="881380" y="981710"/>
                    </a:cubicBezTo>
                    <a:cubicBezTo>
                      <a:pt x="882650" y="991870"/>
                      <a:pt x="877570" y="1007110"/>
                      <a:pt x="871220" y="1010920"/>
                    </a:cubicBezTo>
                    <a:cubicBezTo>
                      <a:pt x="863600" y="1014730"/>
                      <a:pt x="839470" y="1009650"/>
                      <a:pt x="835660" y="1002030"/>
                    </a:cubicBezTo>
                    <a:cubicBezTo>
                      <a:pt x="830580" y="995680"/>
                      <a:pt x="838200" y="971550"/>
                      <a:pt x="845820" y="967740"/>
                    </a:cubicBezTo>
                    <a:cubicBezTo>
                      <a:pt x="853440" y="962660"/>
                      <a:pt x="875030" y="971550"/>
                      <a:pt x="880110" y="979170"/>
                    </a:cubicBezTo>
                    <a:cubicBezTo>
                      <a:pt x="883920" y="985520"/>
                      <a:pt x="882650" y="996950"/>
                      <a:pt x="878840" y="1003300"/>
                    </a:cubicBezTo>
                    <a:cubicBezTo>
                      <a:pt x="875030" y="1008380"/>
                      <a:pt x="866140" y="1016000"/>
                      <a:pt x="858520" y="1014730"/>
                    </a:cubicBezTo>
                    <a:cubicBezTo>
                      <a:pt x="844550" y="1014730"/>
                      <a:pt x="812800" y="993140"/>
                      <a:pt x="802640" y="975360"/>
                    </a:cubicBezTo>
                    <a:cubicBezTo>
                      <a:pt x="792480" y="957580"/>
                      <a:pt x="803910" y="933450"/>
                      <a:pt x="795020" y="909320"/>
                    </a:cubicBezTo>
                    <a:cubicBezTo>
                      <a:pt x="783590" y="877570"/>
                      <a:pt x="746760" y="844550"/>
                      <a:pt x="726440" y="806450"/>
                    </a:cubicBezTo>
                    <a:cubicBezTo>
                      <a:pt x="702310" y="765810"/>
                      <a:pt x="671830" y="704850"/>
                      <a:pt x="662940" y="673100"/>
                    </a:cubicBezTo>
                    <a:cubicBezTo>
                      <a:pt x="659130" y="656590"/>
                      <a:pt x="665480" y="643890"/>
                      <a:pt x="660400" y="633730"/>
                    </a:cubicBezTo>
                    <a:cubicBezTo>
                      <a:pt x="655320" y="624840"/>
                      <a:pt x="642620" y="623570"/>
                      <a:pt x="635000" y="614680"/>
                    </a:cubicBezTo>
                    <a:cubicBezTo>
                      <a:pt x="622300" y="598170"/>
                      <a:pt x="607060" y="567690"/>
                      <a:pt x="598170" y="541020"/>
                    </a:cubicBezTo>
                    <a:cubicBezTo>
                      <a:pt x="590550" y="513080"/>
                      <a:pt x="595630" y="476250"/>
                      <a:pt x="586740" y="449580"/>
                    </a:cubicBezTo>
                    <a:cubicBezTo>
                      <a:pt x="579120" y="427990"/>
                      <a:pt x="571500" y="412750"/>
                      <a:pt x="556260" y="393700"/>
                    </a:cubicBezTo>
                    <a:cubicBezTo>
                      <a:pt x="534670" y="367030"/>
                      <a:pt x="488950" y="327660"/>
                      <a:pt x="459740" y="308610"/>
                    </a:cubicBezTo>
                    <a:cubicBezTo>
                      <a:pt x="439420" y="294640"/>
                      <a:pt x="411480" y="295910"/>
                      <a:pt x="401320" y="281940"/>
                    </a:cubicBezTo>
                    <a:cubicBezTo>
                      <a:pt x="393700" y="271780"/>
                      <a:pt x="402590" y="248920"/>
                      <a:pt x="396240" y="242570"/>
                    </a:cubicBezTo>
                    <a:cubicBezTo>
                      <a:pt x="389890" y="236220"/>
                      <a:pt x="373380" y="242570"/>
                      <a:pt x="363220" y="237490"/>
                    </a:cubicBezTo>
                    <a:cubicBezTo>
                      <a:pt x="353060" y="233680"/>
                      <a:pt x="340360" y="224790"/>
                      <a:pt x="334010" y="214630"/>
                    </a:cubicBezTo>
                    <a:cubicBezTo>
                      <a:pt x="327660" y="203200"/>
                      <a:pt x="332740" y="180340"/>
                      <a:pt x="325120" y="170180"/>
                    </a:cubicBezTo>
                    <a:cubicBezTo>
                      <a:pt x="317500" y="161290"/>
                      <a:pt x="300990" y="163830"/>
                      <a:pt x="290830" y="154940"/>
                    </a:cubicBezTo>
                    <a:cubicBezTo>
                      <a:pt x="278130" y="143510"/>
                      <a:pt x="275590" y="121920"/>
                      <a:pt x="261620" y="107950"/>
                    </a:cubicBezTo>
                    <a:cubicBezTo>
                      <a:pt x="241300" y="87630"/>
                      <a:pt x="209550" y="62230"/>
                      <a:pt x="173990" y="50800"/>
                    </a:cubicBezTo>
                    <a:cubicBezTo>
                      <a:pt x="130810" y="38100"/>
                      <a:pt x="38100" y="63500"/>
                      <a:pt x="13970" y="48260"/>
                    </a:cubicBezTo>
                    <a:cubicBezTo>
                      <a:pt x="5080" y="41910"/>
                      <a:pt x="0" y="30480"/>
                      <a:pt x="1270" y="22860"/>
                    </a:cubicBezTo>
                    <a:cubicBezTo>
                      <a:pt x="2540" y="13970"/>
                      <a:pt x="26670" y="0"/>
                      <a:pt x="26670" y="0"/>
                    </a:cubicBezTo>
                  </a:path>
                </a:pathLst>
              </a:custGeom>
              <a:solidFill>
                <a:srgbClr val="0571D3"/>
              </a:solidFill>
              <a:ln cap="sq">
                <a:noFill/>
                <a:prstDash val="solid"/>
                <a:miter/>
              </a:ln>
            </p:spPr>
          </p:sp>
        </p:grpSp>
        <p:grpSp>
          <p:nvGrpSpPr>
            <p:cNvPr id="19" name="Group 19"/>
            <p:cNvGrpSpPr/>
            <p:nvPr/>
          </p:nvGrpSpPr>
          <p:grpSpPr>
            <a:xfrm>
              <a:off x="8136948" y="1726758"/>
              <a:ext cx="180602" cy="105763"/>
              <a:chOff x="0" y="0"/>
              <a:chExt cx="882650" cy="516890"/>
            </a:xfrm>
          </p:grpSpPr>
          <p:sp>
            <p:nvSpPr>
              <p:cNvPr id="20" name="Freeform 20"/>
              <p:cNvSpPr/>
              <p:nvPr/>
            </p:nvSpPr>
            <p:spPr>
              <a:xfrm>
                <a:off x="46990" y="50800"/>
                <a:ext cx="788670" cy="417830"/>
              </a:xfrm>
              <a:custGeom>
                <a:avLst/>
                <a:gdLst/>
                <a:ahLst/>
                <a:cxnLst/>
                <a:rect l="l" t="t" r="r" b="b"/>
                <a:pathLst>
                  <a:path w="788670" h="417830">
                    <a:moveTo>
                      <a:pt x="26670" y="0"/>
                    </a:moveTo>
                    <a:cubicBezTo>
                      <a:pt x="92710" y="12700"/>
                      <a:pt x="116840" y="50800"/>
                      <a:pt x="138430" y="60960"/>
                    </a:cubicBezTo>
                    <a:cubicBezTo>
                      <a:pt x="152400" y="68580"/>
                      <a:pt x="167640" y="60960"/>
                      <a:pt x="181610" y="68580"/>
                    </a:cubicBezTo>
                    <a:cubicBezTo>
                      <a:pt x="201930" y="78740"/>
                      <a:pt x="215900" y="113030"/>
                      <a:pt x="238760" y="129540"/>
                    </a:cubicBezTo>
                    <a:cubicBezTo>
                      <a:pt x="261620" y="144780"/>
                      <a:pt x="295910" y="147320"/>
                      <a:pt x="316230" y="163830"/>
                    </a:cubicBezTo>
                    <a:cubicBezTo>
                      <a:pt x="335280" y="180340"/>
                      <a:pt x="344170" y="214630"/>
                      <a:pt x="361950" y="224790"/>
                    </a:cubicBezTo>
                    <a:cubicBezTo>
                      <a:pt x="374650" y="232410"/>
                      <a:pt x="386080" y="224790"/>
                      <a:pt x="406400" y="231140"/>
                    </a:cubicBezTo>
                    <a:cubicBezTo>
                      <a:pt x="459740" y="246380"/>
                      <a:pt x="633730" y="351790"/>
                      <a:pt x="676910" y="363220"/>
                    </a:cubicBezTo>
                    <a:cubicBezTo>
                      <a:pt x="690880" y="367030"/>
                      <a:pt x="695960" y="368300"/>
                      <a:pt x="704850" y="364490"/>
                    </a:cubicBezTo>
                    <a:cubicBezTo>
                      <a:pt x="713740" y="360680"/>
                      <a:pt x="721360" y="349250"/>
                      <a:pt x="726440" y="335280"/>
                    </a:cubicBezTo>
                    <a:cubicBezTo>
                      <a:pt x="736600" y="309880"/>
                      <a:pt x="723900" y="237490"/>
                      <a:pt x="734060" y="215900"/>
                    </a:cubicBezTo>
                    <a:cubicBezTo>
                      <a:pt x="737870" y="207010"/>
                      <a:pt x="744220" y="201930"/>
                      <a:pt x="751840" y="200660"/>
                    </a:cubicBezTo>
                    <a:cubicBezTo>
                      <a:pt x="758190" y="198120"/>
                      <a:pt x="769620" y="200660"/>
                      <a:pt x="774700" y="205740"/>
                    </a:cubicBezTo>
                    <a:cubicBezTo>
                      <a:pt x="779780" y="210820"/>
                      <a:pt x="783590" y="220980"/>
                      <a:pt x="783590" y="227330"/>
                    </a:cubicBezTo>
                    <a:cubicBezTo>
                      <a:pt x="782320" y="234950"/>
                      <a:pt x="775970" y="243840"/>
                      <a:pt x="769620" y="247650"/>
                    </a:cubicBezTo>
                    <a:cubicBezTo>
                      <a:pt x="763270" y="250190"/>
                      <a:pt x="751840" y="250190"/>
                      <a:pt x="745490" y="247650"/>
                    </a:cubicBezTo>
                    <a:cubicBezTo>
                      <a:pt x="739140" y="243840"/>
                      <a:pt x="732790" y="234950"/>
                      <a:pt x="732790" y="227330"/>
                    </a:cubicBezTo>
                    <a:cubicBezTo>
                      <a:pt x="732790" y="219710"/>
                      <a:pt x="741680" y="204470"/>
                      <a:pt x="749300" y="200660"/>
                    </a:cubicBezTo>
                    <a:cubicBezTo>
                      <a:pt x="755650" y="198120"/>
                      <a:pt x="767080" y="200660"/>
                      <a:pt x="772160" y="204470"/>
                    </a:cubicBezTo>
                    <a:cubicBezTo>
                      <a:pt x="778510" y="208280"/>
                      <a:pt x="781050" y="214630"/>
                      <a:pt x="783590" y="224790"/>
                    </a:cubicBezTo>
                    <a:cubicBezTo>
                      <a:pt x="788670" y="248920"/>
                      <a:pt x="782320" y="323850"/>
                      <a:pt x="773430" y="353060"/>
                    </a:cubicBezTo>
                    <a:cubicBezTo>
                      <a:pt x="769620" y="369570"/>
                      <a:pt x="767080" y="381000"/>
                      <a:pt x="756920" y="389890"/>
                    </a:cubicBezTo>
                    <a:cubicBezTo>
                      <a:pt x="744220" y="402590"/>
                      <a:pt x="721360" y="412750"/>
                      <a:pt x="701040" y="415290"/>
                    </a:cubicBezTo>
                    <a:cubicBezTo>
                      <a:pt x="676910" y="417830"/>
                      <a:pt x="654050" y="408940"/>
                      <a:pt x="621030" y="396240"/>
                    </a:cubicBezTo>
                    <a:cubicBezTo>
                      <a:pt x="563880" y="374650"/>
                      <a:pt x="453390" y="300990"/>
                      <a:pt x="398780" y="280670"/>
                    </a:cubicBezTo>
                    <a:cubicBezTo>
                      <a:pt x="369570" y="269240"/>
                      <a:pt x="345440" y="274320"/>
                      <a:pt x="327660" y="261620"/>
                    </a:cubicBezTo>
                    <a:cubicBezTo>
                      <a:pt x="311150" y="248920"/>
                      <a:pt x="309880" y="222250"/>
                      <a:pt x="293370" y="205740"/>
                    </a:cubicBezTo>
                    <a:cubicBezTo>
                      <a:pt x="270510" y="185420"/>
                      <a:pt x="223520" y="176530"/>
                      <a:pt x="200660" y="157480"/>
                    </a:cubicBezTo>
                    <a:cubicBezTo>
                      <a:pt x="182880" y="143510"/>
                      <a:pt x="175260" y="116840"/>
                      <a:pt x="161290" y="109220"/>
                    </a:cubicBezTo>
                    <a:cubicBezTo>
                      <a:pt x="152400" y="105410"/>
                      <a:pt x="143510" y="113030"/>
                      <a:pt x="133350" y="107950"/>
                    </a:cubicBezTo>
                    <a:cubicBezTo>
                      <a:pt x="113030" y="101600"/>
                      <a:pt x="82550" y="57150"/>
                      <a:pt x="58420" y="48260"/>
                    </a:cubicBezTo>
                    <a:cubicBezTo>
                      <a:pt x="41910" y="40640"/>
                      <a:pt x="19050" y="52070"/>
                      <a:pt x="10160" y="44450"/>
                    </a:cubicBezTo>
                    <a:cubicBezTo>
                      <a:pt x="3810" y="39370"/>
                      <a:pt x="0" y="24130"/>
                      <a:pt x="3810" y="16510"/>
                    </a:cubicBezTo>
                    <a:cubicBezTo>
                      <a:pt x="6350" y="8890"/>
                      <a:pt x="26670" y="0"/>
                      <a:pt x="26670" y="0"/>
                    </a:cubicBezTo>
                  </a:path>
                </a:pathLst>
              </a:custGeom>
              <a:solidFill>
                <a:srgbClr val="0571D3"/>
              </a:solidFill>
              <a:ln cap="sq">
                <a:noFill/>
                <a:prstDash val="solid"/>
                <a:miter/>
              </a:ln>
            </p:spPr>
          </p:sp>
        </p:grpSp>
        <p:grpSp>
          <p:nvGrpSpPr>
            <p:cNvPr id="21" name="Group 21"/>
            <p:cNvGrpSpPr/>
            <p:nvPr/>
          </p:nvGrpSpPr>
          <p:grpSpPr>
            <a:xfrm>
              <a:off x="8137208" y="1510296"/>
              <a:ext cx="30404" cy="29624"/>
              <a:chOff x="0" y="0"/>
              <a:chExt cx="148590" cy="144780"/>
            </a:xfrm>
          </p:grpSpPr>
          <p:sp>
            <p:nvSpPr>
              <p:cNvPr id="22" name="Freeform 22"/>
              <p:cNvSpPr/>
              <p:nvPr/>
            </p:nvSpPr>
            <p:spPr>
              <a:xfrm>
                <a:off x="46990" y="45720"/>
                <a:ext cx="49530" cy="52070"/>
              </a:xfrm>
              <a:custGeom>
                <a:avLst/>
                <a:gdLst/>
                <a:ahLst/>
                <a:cxnLst/>
                <a:rect l="l" t="t" r="r" b="b"/>
                <a:pathLst>
                  <a:path w="49530" h="52070">
                    <a:moveTo>
                      <a:pt x="49530" y="17780"/>
                    </a:moveTo>
                    <a:cubicBezTo>
                      <a:pt x="27940" y="52070"/>
                      <a:pt x="8890" y="45720"/>
                      <a:pt x="3810" y="38100"/>
                    </a:cubicBezTo>
                    <a:cubicBezTo>
                      <a:pt x="0" y="31750"/>
                      <a:pt x="3810" y="10160"/>
                      <a:pt x="10160" y="5080"/>
                    </a:cubicBezTo>
                    <a:cubicBezTo>
                      <a:pt x="16510" y="0"/>
                      <a:pt x="43180" y="7620"/>
                      <a:pt x="43180" y="7620"/>
                    </a:cubicBezTo>
                  </a:path>
                </a:pathLst>
              </a:custGeom>
              <a:solidFill>
                <a:srgbClr val="0571D3"/>
              </a:solidFill>
              <a:ln cap="sq">
                <a:noFill/>
                <a:prstDash val="solid"/>
                <a:miter/>
              </a:ln>
            </p:spPr>
          </p:sp>
        </p:grpSp>
        <p:grpSp>
          <p:nvGrpSpPr>
            <p:cNvPr id="23" name="Group 23"/>
            <p:cNvGrpSpPr/>
            <p:nvPr/>
          </p:nvGrpSpPr>
          <p:grpSpPr>
            <a:xfrm>
              <a:off x="8103167" y="1483010"/>
              <a:ext cx="30404" cy="29624"/>
              <a:chOff x="0" y="0"/>
              <a:chExt cx="148590" cy="144780"/>
            </a:xfrm>
          </p:grpSpPr>
          <p:sp>
            <p:nvSpPr>
              <p:cNvPr id="24" name="Freeform 24"/>
              <p:cNvSpPr/>
              <p:nvPr/>
            </p:nvSpPr>
            <p:spPr>
              <a:xfrm>
                <a:off x="46990" y="45720"/>
                <a:ext cx="49530" cy="52070"/>
              </a:xfrm>
              <a:custGeom>
                <a:avLst/>
                <a:gdLst/>
                <a:ahLst/>
                <a:cxnLst/>
                <a:rect l="l" t="t" r="r" b="b"/>
                <a:pathLst>
                  <a:path w="49530" h="52070">
                    <a:moveTo>
                      <a:pt x="49530" y="17780"/>
                    </a:moveTo>
                    <a:cubicBezTo>
                      <a:pt x="29210" y="52070"/>
                      <a:pt x="8890" y="45720"/>
                      <a:pt x="3810" y="39370"/>
                    </a:cubicBezTo>
                    <a:cubicBezTo>
                      <a:pt x="0" y="31750"/>
                      <a:pt x="3810" y="11430"/>
                      <a:pt x="10160" y="5080"/>
                    </a:cubicBezTo>
                    <a:cubicBezTo>
                      <a:pt x="16510" y="0"/>
                      <a:pt x="44450" y="7620"/>
                      <a:pt x="44450" y="7620"/>
                    </a:cubicBezTo>
                  </a:path>
                </a:pathLst>
              </a:custGeom>
              <a:solidFill>
                <a:srgbClr val="0571D3"/>
              </a:solidFill>
              <a:ln cap="sq">
                <a:noFill/>
                <a:prstDash val="solid"/>
                <a:miter/>
              </a:ln>
            </p:spPr>
          </p:sp>
        </p:grpSp>
        <p:grpSp>
          <p:nvGrpSpPr>
            <p:cNvPr id="25" name="Group 25"/>
            <p:cNvGrpSpPr/>
            <p:nvPr/>
          </p:nvGrpSpPr>
          <p:grpSpPr>
            <a:xfrm>
              <a:off x="8150721" y="1483010"/>
              <a:ext cx="30404" cy="29624"/>
              <a:chOff x="0" y="0"/>
              <a:chExt cx="148590" cy="144780"/>
            </a:xfrm>
          </p:grpSpPr>
          <p:sp>
            <p:nvSpPr>
              <p:cNvPr id="26" name="Freeform 26"/>
              <p:cNvSpPr/>
              <p:nvPr/>
            </p:nvSpPr>
            <p:spPr>
              <a:xfrm>
                <a:off x="46990" y="45720"/>
                <a:ext cx="50800" cy="52070"/>
              </a:xfrm>
              <a:custGeom>
                <a:avLst/>
                <a:gdLst/>
                <a:ahLst/>
                <a:cxnLst/>
                <a:rect l="l" t="t" r="r" b="b"/>
                <a:pathLst>
                  <a:path w="50800" h="52070">
                    <a:moveTo>
                      <a:pt x="50800" y="17780"/>
                    </a:moveTo>
                    <a:cubicBezTo>
                      <a:pt x="29210" y="52070"/>
                      <a:pt x="8890" y="45720"/>
                      <a:pt x="3810" y="39370"/>
                    </a:cubicBezTo>
                    <a:cubicBezTo>
                      <a:pt x="0" y="31750"/>
                      <a:pt x="3810" y="11430"/>
                      <a:pt x="10160" y="5080"/>
                    </a:cubicBezTo>
                    <a:cubicBezTo>
                      <a:pt x="16510" y="0"/>
                      <a:pt x="44450" y="7620"/>
                      <a:pt x="44450" y="7620"/>
                    </a:cubicBezTo>
                  </a:path>
                </a:pathLst>
              </a:custGeom>
              <a:solidFill>
                <a:srgbClr val="0571D3"/>
              </a:solidFill>
              <a:ln cap="sq">
                <a:noFill/>
                <a:prstDash val="solid"/>
                <a:miter/>
              </a:ln>
            </p:spPr>
          </p:sp>
        </p:grpSp>
        <p:grpSp>
          <p:nvGrpSpPr>
            <p:cNvPr id="27" name="Group 27"/>
            <p:cNvGrpSpPr/>
            <p:nvPr/>
          </p:nvGrpSpPr>
          <p:grpSpPr>
            <a:xfrm>
              <a:off x="7857860" y="2093939"/>
              <a:ext cx="275970" cy="31183"/>
              <a:chOff x="0" y="0"/>
              <a:chExt cx="1348740" cy="152400"/>
            </a:xfrm>
          </p:grpSpPr>
          <p:sp>
            <p:nvSpPr>
              <p:cNvPr id="28" name="Freeform 28"/>
              <p:cNvSpPr/>
              <p:nvPr/>
            </p:nvSpPr>
            <p:spPr>
              <a:xfrm>
                <a:off x="49530" y="50800"/>
                <a:ext cx="1248410" cy="96520"/>
              </a:xfrm>
              <a:custGeom>
                <a:avLst/>
                <a:gdLst/>
                <a:ahLst/>
                <a:cxnLst/>
                <a:rect l="l" t="t" r="r" b="b"/>
                <a:pathLst>
                  <a:path w="1248410" h="96520">
                    <a:moveTo>
                      <a:pt x="25400" y="0"/>
                    </a:moveTo>
                    <a:cubicBezTo>
                      <a:pt x="1239520" y="7620"/>
                      <a:pt x="1248410" y="17780"/>
                      <a:pt x="1247140" y="26670"/>
                    </a:cubicBezTo>
                    <a:cubicBezTo>
                      <a:pt x="1247140" y="35560"/>
                      <a:pt x="1228090" y="50800"/>
                      <a:pt x="1219200" y="50800"/>
                    </a:cubicBezTo>
                    <a:cubicBezTo>
                      <a:pt x="1212850" y="50800"/>
                      <a:pt x="1202690" y="44450"/>
                      <a:pt x="1200150" y="36830"/>
                    </a:cubicBezTo>
                    <a:cubicBezTo>
                      <a:pt x="1196340" y="30480"/>
                      <a:pt x="1198880" y="12700"/>
                      <a:pt x="1205230" y="6350"/>
                    </a:cubicBezTo>
                    <a:cubicBezTo>
                      <a:pt x="1210310" y="1270"/>
                      <a:pt x="1228090" y="0"/>
                      <a:pt x="1235710" y="3810"/>
                    </a:cubicBezTo>
                    <a:cubicBezTo>
                      <a:pt x="1242060" y="6350"/>
                      <a:pt x="1248410" y="16510"/>
                      <a:pt x="1247140" y="24130"/>
                    </a:cubicBezTo>
                    <a:cubicBezTo>
                      <a:pt x="1247140" y="33020"/>
                      <a:pt x="1239520" y="43180"/>
                      <a:pt x="1221740" y="50800"/>
                    </a:cubicBezTo>
                    <a:cubicBezTo>
                      <a:pt x="1121410" y="93980"/>
                      <a:pt x="125730" y="96520"/>
                      <a:pt x="25400" y="50800"/>
                    </a:cubicBezTo>
                    <a:cubicBezTo>
                      <a:pt x="7620" y="43180"/>
                      <a:pt x="0" y="30480"/>
                      <a:pt x="1270" y="22860"/>
                    </a:cubicBezTo>
                    <a:cubicBezTo>
                      <a:pt x="1270" y="13970"/>
                      <a:pt x="25400" y="0"/>
                      <a:pt x="25400" y="0"/>
                    </a:cubicBezTo>
                  </a:path>
                </a:pathLst>
              </a:custGeom>
              <a:solidFill>
                <a:srgbClr val="0571D3"/>
              </a:solidFill>
              <a:ln cap="sq">
                <a:noFill/>
                <a:prstDash val="solid"/>
                <a:miter/>
              </a:ln>
            </p:spPr>
          </p:sp>
        </p:grpSp>
        <p:grpSp>
          <p:nvGrpSpPr>
            <p:cNvPr id="29" name="Group 29"/>
            <p:cNvGrpSpPr/>
            <p:nvPr/>
          </p:nvGrpSpPr>
          <p:grpSpPr>
            <a:xfrm>
              <a:off x="8109403" y="2107452"/>
              <a:ext cx="44956" cy="126032"/>
              <a:chOff x="0" y="0"/>
              <a:chExt cx="219710" cy="615950"/>
            </a:xfrm>
          </p:grpSpPr>
          <p:sp>
            <p:nvSpPr>
              <p:cNvPr id="30" name="Freeform 30"/>
              <p:cNvSpPr/>
              <p:nvPr/>
            </p:nvSpPr>
            <p:spPr>
              <a:xfrm>
                <a:off x="44450" y="49530"/>
                <a:ext cx="123190" cy="519430"/>
              </a:xfrm>
              <a:custGeom>
                <a:avLst/>
                <a:gdLst/>
                <a:ahLst/>
                <a:cxnLst/>
                <a:rect l="l" t="t" r="r" b="b"/>
                <a:pathLst>
                  <a:path w="123190" h="519430">
                    <a:moveTo>
                      <a:pt x="53340" y="15240"/>
                    </a:moveTo>
                    <a:cubicBezTo>
                      <a:pt x="97790" y="209550"/>
                      <a:pt x="72390" y="378460"/>
                      <a:pt x="88900" y="438150"/>
                    </a:cubicBezTo>
                    <a:cubicBezTo>
                      <a:pt x="96520" y="466090"/>
                      <a:pt x="123190" y="480060"/>
                      <a:pt x="123190" y="494030"/>
                    </a:cubicBezTo>
                    <a:cubicBezTo>
                      <a:pt x="123190" y="502920"/>
                      <a:pt x="116840" y="510540"/>
                      <a:pt x="110490" y="514350"/>
                    </a:cubicBezTo>
                    <a:cubicBezTo>
                      <a:pt x="104140" y="518160"/>
                      <a:pt x="92710" y="519430"/>
                      <a:pt x="86360" y="515620"/>
                    </a:cubicBezTo>
                    <a:cubicBezTo>
                      <a:pt x="78740" y="510540"/>
                      <a:pt x="72390" y="487680"/>
                      <a:pt x="74930" y="480060"/>
                    </a:cubicBezTo>
                    <a:cubicBezTo>
                      <a:pt x="77470" y="473710"/>
                      <a:pt x="88900" y="467360"/>
                      <a:pt x="95250" y="467360"/>
                    </a:cubicBezTo>
                    <a:cubicBezTo>
                      <a:pt x="102870" y="466090"/>
                      <a:pt x="113030" y="469900"/>
                      <a:pt x="116840" y="476250"/>
                    </a:cubicBezTo>
                    <a:cubicBezTo>
                      <a:pt x="121920" y="482600"/>
                      <a:pt x="123190" y="500380"/>
                      <a:pt x="118110" y="506730"/>
                    </a:cubicBezTo>
                    <a:cubicBezTo>
                      <a:pt x="113030" y="513080"/>
                      <a:pt x="99060" y="519430"/>
                      <a:pt x="88900" y="515620"/>
                    </a:cubicBezTo>
                    <a:cubicBezTo>
                      <a:pt x="72390" y="510540"/>
                      <a:pt x="50800" y="477520"/>
                      <a:pt x="39370" y="443230"/>
                    </a:cubicBezTo>
                    <a:cubicBezTo>
                      <a:pt x="19050" y="377190"/>
                      <a:pt x="46990" y="213360"/>
                      <a:pt x="36830" y="137160"/>
                    </a:cubicBezTo>
                    <a:cubicBezTo>
                      <a:pt x="30480" y="90170"/>
                      <a:pt x="0" y="49530"/>
                      <a:pt x="6350" y="26670"/>
                    </a:cubicBezTo>
                    <a:cubicBezTo>
                      <a:pt x="8890" y="13970"/>
                      <a:pt x="20320" y="3810"/>
                      <a:pt x="29210" y="1270"/>
                    </a:cubicBezTo>
                    <a:cubicBezTo>
                      <a:pt x="36830" y="0"/>
                      <a:pt x="53340" y="15240"/>
                      <a:pt x="53340" y="15240"/>
                    </a:cubicBezTo>
                  </a:path>
                </a:pathLst>
              </a:custGeom>
              <a:solidFill>
                <a:srgbClr val="0571D3"/>
              </a:solidFill>
              <a:ln cap="sq">
                <a:noFill/>
                <a:prstDash val="solid"/>
                <a:miter/>
              </a:ln>
            </p:spPr>
          </p:sp>
        </p:grpSp>
        <p:grpSp>
          <p:nvGrpSpPr>
            <p:cNvPr id="31" name="Group 31"/>
            <p:cNvGrpSpPr/>
            <p:nvPr/>
          </p:nvGrpSpPr>
          <p:grpSpPr>
            <a:xfrm>
              <a:off x="8129672" y="2474633"/>
              <a:ext cx="38199" cy="126551"/>
              <a:chOff x="0" y="0"/>
              <a:chExt cx="186690" cy="618490"/>
            </a:xfrm>
          </p:grpSpPr>
          <p:sp>
            <p:nvSpPr>
              <p:cNvPr id="32" name="Freeform 32"/>
              <p:cNvSpPr/>
              <p:nvPr/>
            </p:nvSpPr>
            <p:spPr>
              <a:xfrm>
                <a:off x="27940" y="50800"/>
                <a:ext cx="109220" cy="516890"/>
              </a:xfrm>
              <a:custGeom>
                <a:avLst/>
                <a:gdLst/>
                <a:ahLst/>
                <a:cxnLst/>
                <a:rect l="l" t="t" r="r" b="b"/>
                <a:pathLst>
                  <a:path w="109220" h="516890">
                    <a:moveTo>
                      <a:pt x="73660" y="25400"/>
                    </a:moveTo>
                    <a:cubicBezTo>
                      <a:pt x="76200" y="459740"/>
                      <a:pt x="109220" y="474980"/>
                      <a:pt x="106680" y="490220"/>
                    </a:cubicBezTo>
                    <a:cubicBezTo>
                      <a:pt x="105410" y="501650"/>
                      <a:pt x="88900" y="515620"/>
                      <a:pt x="80010" y="515620"/>
                    </a:cubicBezTo>
                    <a:cubicBezTo>
                      <a:pt x="73660" y="516890"/>
                      <a:pt x="63500" y="510540"/>
                      <a:pt x="59690" y="504190"/>
                    </a:cubicBezTo>
                    <a:cubicBezTo>
                      <a:pt x="55880" y="497840"/>
                      <a:pt x="54610" y="486410"/>
                      <a:pt x="58420" y="480060"/>
                    </a:cubicBezTo>
                    <a:cubicBezTo>
                      <a:pt x="62230" y="473710"/>
                      <a:pt x="77470" y="464820"/>
                      <a:pt x="85090" y="466090"/>
                    </a:cubicBezTo>
                    <a:cubicBezTo>
                      <a:pt x="92710" y="466090"/>
                      <a:pt x="101600" y="473710"/>
                      <a:pt x="104140" y="480060"/>
                    </a:cubicBezTo>
                    <a:cubicBezTo>
                      <a:pt x="107950" y="487680"/>
                      <a:pt x="104140" y="505460"/>
                      <a:pt x="97790" y="510540"/>
                    </a:cubicBezTo>
                    <a:cubicBezTo>
                      <a:pt x="91440" y="515620"/>
                      <a:pt x="68580" y="513080"/>
                      <a:pt x="60960" y="506730"/>
                    </a:cubicBezTo>
                    <a:cubicBezTo>
                      <a:pt x="53340" y="499110"/>
                      <a:pt x="58420" y="477520"/>
                      <a:pt x="52070" y="468630"/>
                    </a:cubicBezTo>
                    <a:cubicBezTo>
                      <a:pt x="46990" y="461010"/>
                      <a:pt x="34290" y="459740"/>
                      <a:pt x="30480" y="450850"/>
                    </a:cubicBezTo>
                    <a:cubicBezTo>
                      <a:pt x="22860" y="439420"/>
                      <a:pt x="24130" y="426720"/>
                      <a:pt x="22860" y="402590"/>
                    </a:cubicBezTo>
                    <a:cubicBezTo>
                      <a:pt x="17780" y="336550"/>
                      <a:pt x="0" y="76200"/>
                      <a:pt x="22860" y="25400"/>
                    </a:cubicBezTo>
                    <a:cubicBezTo>
                      <a:pt x="30480" y="10160"/>
                      <a:pt x="43180" y="0"/>
                      <a:pt x="50800" y="0"/>
                    </a:cubicBezTo>
                    <a:cubicBezTo>
                      <a:pt x="59690" y="1270"/>
                      <a:pt x="73660" y="25400"/>
                      <a:pt x="73660" y="25400"/>
                    </a:cubicBezTo>
                  </a:path>
                </a:pathLst>
              </a:custGeom>
              <a:solidFill>
                <a:srgbClr val="0571D3"/>
              </a:solidFill>
              <a:ln cap="sq">
                <a:noFill/>
                <a:prstDash val="solid"/>
                <a:miter/>
              </a:ln>
            </p:spPr>
          </p:sp>
        </p:grpSp>
        <p:sp>
          <p:nvSpPr>
            <p:cNvPr id="33" name="Freeform 33"/>
            <p:cNvSpPr/>
            <p:nvPr/>
          </p:nvSpPr>
          <p:spPr>
            <a:xfrm>
              <a:off x="7028085" y="1475887"/>
              <a:ext cx="2510191" cy="1568869"/>
            </a:xfrm>
            <a:custGeom>
              <a:avLst/>
              <a:gdLst/>
              <a:ahLst/>
              <a:cxnLst/>
              <a:rect l="l" t="t" r="r" b="b"/>
              <a:pathLst>
                <a:path w="2510191" h="1568869">
                  <a:moveTo>
                    <a:pt x="0" y="0"/>
                  </a:moveTo>
                  <a:lnTo>
                    <a:pt x="2510191" y="0"/>
                  </a:lnTo>
                  <a:lnTo>
                    <a:pt x="2510191" y="1568870"/>
                  </a:lnTo>
                  <a:lnTo>
                    <a:pt x="0" y="1568870"/>
                  </a:lnTo>
                  <a:lnTo>
                    <a:pt x="0" y="0"/>
                  </a:lnTo>
                  <a:close/>
                </a:path>
              </a:pathLst>
            </a:custGeom>
            <a:blipFill>
              <a:blip r:embed="rId4"/>
              <a:stretch>
                <a:fillRect/>
              </a:stretch>
            </a:blipFill>
          </p:spPr>
        </p:sp>
        <p:grpSp>
          <p:nvGrpSpPr>
            <p:cNvPr id="34" name="Group 34"/>
            <p:cNvGrpSpPr/>
            <p:nvPr/>
          </p:nvGrpSpPr>
          <p:grpSpPr>
            <a:xfrm>
              <a:off x="8301631" y="1749298"/>
              <a:ext cx="31183" cy="425649"/>
              <a:chOff x="0" y="0"/>
              <a:chExt cx="152400" cy="2080260"/>
            </a:xfrm>
          </p:grpSpPr>
          <p:sp>
            <p:nvSpPr>
              <p:cNvPr id="35" name="Freeform 35"/>
              <p:cNvSpPr/>
              <p:nvPr/>
            </p:nvSpPr>
            <p:spPr>
              <a:xfrm>
                <a:off x="-6350" y="49530"/>
                <a:ext cx="107950" cy="1979930"/>
              </a:xfrm>
              <a:custGeom>
                <a:avLst/>
                <a:gdLst/>
                <a:ahLst/>
                <a:cxnLst/>
                <a:rect l="l" t="t" r="r" b="b"/>
                <a:pathLst>
                  <a:path w="107950" h="1979930">
                    <a:moveTo>
                      <a:pt x="107950" y="25400"/>
                    </a:moveTo>
                    <a:cubicBezTo>
                      <a:pt x="100330" y="1971040"/>
                      <a:pt x="90170" y="1978660"/>
                      <a:pt x="81280" y="1978660"/>
                    </a:cubicBezTo>
                    <a:cubicBezTo>
                      <a:pt x="72390" y="1978660"/>
                      <a:pt x="58420" y="1959610"/>
                      <a:pt x="57150" y="1950720"/>
                    </a:cubicBezTo>
                    <a:cubicBezTo>
                      <a:pt x="57150" y="1943100"/>
                      <a:pt x="64770" y="1934210"/>
                      <a:pt x="71120" y="1930400"/>
                    </a:cubicBezTo>
                    <a:cubicBezTo>
                      <a:pt x="78740" y="1927860"/>
                      <a:pt x="95250" y="1930400"/>
                      <a:pt x="101600" y="1935480"/>
                    </a:cubicBezTo>
                    <a:cubicBezTo>
                      <a:pt x="106680" y="1941830"/>
                      <a:pt x="107950" y="1959610"/>
                      <a:pt x="104140" y="1965960"/>
                    </a:cubicBezTo>
                    <a:cubicBezTo>
                      <a:pt x="101600" y="1972310"/>
                      <a:pt x="91440" y="1979930"/>
                      <a:pt x="83820" y="1978660"/>
                    </a:cubicBezTo>
                    <a:cubicBezTo>
                      <a:pt x="74930" y="1977390"/>
                      <a:pt x="64770" y="1971040"/>
                      <a:pt x="57150" y="1953260"/>
                    </a:cubicBezTo>
                    <a:cubicBezTo>
                      <a:pt x="0" y="1821180"/>
                      <a:pt x="7620" y="157480"/>
                      <a:pt x="57150" y="25400"/>
                    </a:cubicBezTo>
                    <a:cubicBezTo>
                      <a:pt x="63500" y="8890"/>
                      <a:pt x="71120" y="1270"/>
                      <a:pt x="80010" y="1270"/>
                    </a:cubicBezTo>
                    <a:cubicBezTo>
                      <a:pt x="87630" y="0"/>
                      <a:pt x="107950" y="25400"/>
                      <a:pt x="107950" y="25400"/>
                    </a:cubicBezTo>
                  </a:path>
                </a:pathLst>
              </a:custGeom>
              <a:solidFill>
                <a:srgbClr val="0571D3"/>
              </a:solidFill>
              <a:ln cap="sq">
                <a:noFill/>
                <a:prstDash val="solid"/>
                <a:miter/>
              </a:ln>
            </p:spPr>
          </p:sp>
        </p:grpSp>
        <p:grpSp>
          <p:nvGrpSpPr>
            <p:cNvPr id="36" name="Group 36"/>
            <p:cNvGrpSpPr/>
            <p:nvPr/>
          </p:nvGrpSpPr>
          <p:grpSpPr>
            <a:xfrm>
              <a:off x="8301631" y="2137007"/>
              <a:ext cx="71981" cy="112519"/>
              <a:chOff x="0" y="0"/>
              <a:chExt cx="351790" cy="549910"/>
            </a:xfrm>
          </p:grpSpPr>
          <p:sp>
            <p:nvSpPr>
              <p:cNvPr id="37" name="Freeform 37"/>
              <p:cNvSpPr/>
              <p:nvPr/>
            </p:nvSpPr>
            <p:spPr>
              <a:xfrm>
                <a:off x="49530" y="48260"/>
                <a:ext cx="252730" cy="450850"/>
              </a:xfrm>
              <a:custGeom>
                <a:avLst/>
                <a:gdLst/>
                <a:ahLst/>
                <a:cxnLst/>
                <a:rect l="l" t="t" r="r" b="b"/>
                <a:pathLst>
                  <a:path w="252730" h="450850">
                    <a:moveTo>
                      <a:pt x="52070" y="26670"/>
                    </a:moveTo>
                    <a:cubicBezTo>
                      <a:pt x="58420" y="88900"/>
                      <a:pt x="97790" y="133350"/>
                      <a:pt x="109220" y="165100"/>
                    </a:cubicBezTo>
                    <a:cubicBezTo>
                      <a:pt x="119380" y="189230"/>
                      <a:pt x="118110" y="208280"/>
                      <a:pt x="127000" y="233680"/>
                    </a:cubicBezTo>
                    <a:cubicBezTo>
                      <a:pt x="138430" y="262890"/>
                      <a:pt x="156210" y="299720"/>
                      <a:pt x="176530" y="330200"/>
                    </a:cubicBezTo>
                    <a:cubicBezTo>
                      <a:pt x="196850" y="363220"/>
                      <a:pt x="248920" y="402590"/>
                      <a:pt x="251460" y="422910"/>
                    </a:cubicBezTo>
                    <a:cubicBezTo>
                      <a:pt x="252730" y="433070"/>
                      <a:pt x="247650" y="440690"/>
                      <a:pt x="241300" y="445770"/>
                    </a:cubicBezTo>
                    <a:cubicBezTo>
                      <a:pt x="234950" y="449580"/>
                      <a:pt x="217170" y="450850"/>
                      <a:pt x="210820" y="445770"/>
                    </a:cubicBezTo>
                    <a:cubicBezTo>
                      <a:pt x="204470" y="440690"/>
                      <a:pt x="200660" y="424180"/>
                      <a:pt x="201930" y="416560"/>
                    </a:cubicBezTo>
                    <a:cubicBezTo>
                      <a:pt x="204470" y="408940"/>
                      <a:pt x="213360" y="401320"/>
                      <a:pt x="219710" y="400050"/>
                    </a:cubicBezTo>
                    <a:cubicBezTo>
                      <a:pt x="228600" y="398780"/>
                      <a:pt x="243840" y="406400"/>
                      <a:pt x="248920" y="412750"/>
                    </a:cubicBezTo>
                    <a:cubicBezTo>
                      <a:pt x="252730" y="419100"/>
                      <a:pt x="251460" y="430530"/>
                      <a:pt x="248920" y="436880"/>
                    </a:cubicBezTo>
                    <a:cubicBezTo>
                      <a:pt x="245110" y="443230"/>
                      <a:pt x="236220" y="449580"/>
                      <a:pt x="229870" y="450850"/>
                    </a:cubicBezTo>
                    <a:cubicBezTo>
                      <a:pt x="222250" y="450850"/>
                      <a:pt x="215900" y="449580"/>
                      <a:pt x="207010" y="441960"/>
                    </a:cubicBezTo>
                    <a:cubicBezTo>
                      <a:pt x="179070" y="420370"/>
                      <a:pt x="96520" y="306070"/>
                      <a:pt x="74930" y="254000"/>
                    </a:cubicBezTo>
                    <a:cubicBezTo>
                      <a:pt x="60960" y="220980"/>
                      <a:pt x="71120" y="186690"/>
                      <a:pt x="60960" y="167640"/>
                    </a:cubicBezTo>
                    <a:cubicBezTo>
                      <a:pt x="53340" y="156210"/>
                      <a:pt x="40640" y="156210"/>
                      <a:pt x="31750" y="144780"/>
                    </a:cubicBezTo>
                    <a:cubicBezTo>
                      <a:pt x="19050" y="127000"/>
                      <a:pt x="3810" y="91440"/>
                      <a:pt x="1270" y="66040"/>
                    </a:cubicBezTo>
                    <a:cubicBezTo>
                      <a:pt x="0" y="44450"/>
                      <a:pt x="2540" y="13970"/>
                      <a:pt x="12700" y="5080"/>
                    </a:cubicBezTo>
                    <a:cubicBezTo>
                      <a:pt x="17780" y="0"/>
                      <a:pt x="29210" y="0"/>
                      <a:pt x="35560" y="2540"/>
                    </a:cubicBezTo>
                    <a:cubicBezTo>
                      <a:pt x="43180" y="6350"/>
                      <a:pt x="52070" y="26670"/>
                      <a:pt x="52070" y="26670"/>
                    </a:cubicBezTo>
                  </a:path>
                </a:pathLst>
              </a:custGeom>
              <a:solidFill>
                <a:srgbClr val="0571D3"/>
              </a:solidFill>
              <a:ln cap="sq">
                <a:noFill/>
                <a:prstDash val="solid"/>
                <a:miter/>
              </a:ln>
            </p:spPr>
          </p:sp>
        </p:grpSp>
        <p:grpSp>
          <p:nvGrpSpPr>
            <p:cNvPr id="38" name="Group 38"/>
            <p:cNvGrpSpPr/>
            <p:nvPr/>
          </p:nvGrpSpPr>
          <p:grpSpPr>
            <a:xfrm>
              <a:off x="8016305" y="2143504"/>
              <a:ext cx="309492" cy="146820"/>
              <a:chOff x="0" y="0"/>
              <a:chExt cx="1512570" cy="717550"/>
            </a:xfrm>
          </p:grpSpPr>
          <p:sp>
            <p:nvSpPr>
              <p:cNvPr id="39" name="Freeform 39"/>
              <p:cNvSpPr/>
              <p:nvPr/>
            </p:nvSpPr>
            <p:spPr>
              <a:xfrm>
                <a:off x="48260" y="49530"/>
                <a:ext cx="1416050" cy="618490"/>
              </a:xfrm>
              <a:custGeom>
                <a:avLst/>
                <a:gdLst/>
                <a:ahLst/>
                <a:cxnLst/>
                <a:rect l="l" t="t" r="r" b="b"/>
                <a:pathLst>
                  <a:path w="1416050" h="618490">
                    <a:moveTo>
                      <a:pt x="1389380" y="52070"/>
                    </a:moveTo>
                    <a:cubicBezTo>
                      <a:pt x="1314450" y="53340"/>
                      <a:pt x="1319530" y="64770"/>
                      <a:pt x="1309370" y="72390"/>
                    </a:cubicBezTo>
                    <a:cubicBezTo>
                      <a:pt x="1286510" y="90170"/>
                      <a:pt x="1176020" y="93980"/>
                      <a:pt x="1149350" y="114300"/>
                    </a:cubicBezTo>
                    <a:cubicBezTo>
                      <a:pt x="1137920" y="123190"/>
                      <a:pt x="1140460" y="138430"/>
                      <a:pt x="1131570" y="147320"/>
                    </a:cubicBezTo>
                    <a:cubicBezTo>
                      <a:pt x="1121410" y="157480"/>
                      <a:pt x="1107440" y="163830"/>
                      <a:pt x="1092200" y="170180"/>
                    </a:cubicBezTo>
                    <a:cubicBezTo>
                      <a:pt x="1071880" y="177800"/>
                      <a:pt x="1036320" y="171450"/>
                      <a:pt x="1018540" y="182880"/>
                    </a:cubicBezTo>
                    <a:cubicBezTo>
                      <a:pt x="1003300" y="190500"/>
                      <a:pt x="1000760" y="208280"/>
                      <a:pt x="985520" y="220980"/>
                    </a:cubicBezTo>
                    <a:cubicBezTo>
                      <a:pt x="958850" y="243840"/>
                      <a:pt x="910590" y="271780"/>
                      <a:pt x="863600" y="290830"/>
                    </a:cubicBezTo>
                    <a:cubicBezTo>
                      <a:pt x="805180" y="314960"/>
                      <a:pt x="698500" y="323850"/>
                      <a:pt x="657860" y="344170"/>
                    </a:cubicBezTo>
                    <a:cubicBezTo>
                      <a:pt x="638810" y="354330"/>
                      <a:pt x="635000" y="369570"/>
                      <a:pt x="618490" y="375920"/>
                    </a:cubicBezTo>
                    <a:cubicBezTo>
                      <a:pt x="599440" y="383540"/>
                      <a:pt x="572770" y="373380"/>
                      <a:pt x="551180" y="382270"/>
                    </a:cubicBezTo>
                    <a:cubicBezTo>
                      <a:pt x="527050" y="393700"/>
                      <a:pt x="511810" y="430530"/>
                      <a:pt x="485140" y="441960"/>
                    </a:cubicBezTo>
                    <a:cubicBezTo>
                      <a:pt x="455930" y="454660"/>
                      <a:pt x="414020" y="440690"/>
                      <a:pt x="381000" y="450850"/>
                    </a:cubicBezTo>
                    <a:cubicBezTo>
                      <a:pt x="349250" y="459740"/>
                      <a:pt x="322580" y="485140"/>
                      <a:pt x="293370" y="496570"/>
                    </a:cubicBezTo>
                    <a:cubicBezTo>
                      <a:pt x="266700" y="506730"/>
                      <a:pt x="245110" y="504190"/>
                      <a:pt x="214630" y="515620"/>
                    </a:cubicBezTo>
                    <a:cubicBezTo>
                      <a:pt x="163830" y="534670"/>
                      <a:pt x="58420" y="617220"/>
                      <a:pt x="26670" y="617220"/>
                    </a:cubicBezTo>
                    <a:cubicBezTo>
                      <a:pt x="16510" y="617220"/>
                      <a:pt x="10160" y="612140"/>
                      <a:pt x="6350" y="605790"/>
                    </a:cubicBezTo>
                    <a:cubicBezTo>
                      <a:pt x="2540" y="600710"/>
                      <a:pt x="0" y="589280"/>
                      <a:pt x="2540" y="582930"/>
                    </a:cubicBezTo>
                    <a:cubicBezTo>
                      <a:pt x="5080" y="576580"/>
                      <a:pt x="13970" y="568960"/>
                      <a:pt x="21590" y="566420"/>
                    </a:cubicBezTo>
                    <a:cubicBezTo>
                      <a:pt x="27940" y="565150"/>
                      <a:pt x="39370" y="567690"/>
                      <a:pt x="44450" y="572770"/>
                    </a:cubicBezTo>
                    <a:cubicBezTo>
                      <a:pt x="49530" y="577850"/>
                      <a:pt x="53340" y="588010"/>
                      <a:pt x="52070" y="595630"/>
                    </a:cubicBezTo>
                    <a:cubicBezTo>
                      <a:pt x="49530" y="603250"/>
                      <a:pt x="38100" y="614680"/>
                      <a:pt x="30480" y="617220"/>
                    </a:cubicBezTo>
                    <a:cubicBezTo>
                      <a:pt x="22860" y="618490"/>
                      <a:pt x="12700" y="613410"/>
                      <a:pt x="7620" y="608330"/>
                    </a:cubicBezTo>
                    <a:cubicBezTo>
                      <a:pt x="2540" y="603250"/>
                      <a:pt x="0" y="594360"/>
                      <a:pt x="2540" y="585470"/>
                    </a:cubicBezTo>
                    <a:cubicBezTo>
                      <a:pt x="5080" y="571500"/>
                      <a:pt x="22860" y="547370"/>
                      <a:pt x="39370" y="535940"/>
                    </a:cubicBezTo>
                    <a:cubicBezTo>
                      <a:pt x="58420" y="524510"/>
                      <a:pt x="82550" y="529590"/>
                      <a:pt x="114300" y="519430"/>
                    </a:cubicBezTo>
                    <a:cubicBezTo>
                      <a:pt x="175260" y="497840"/>
                      <a:pt x="312420" y="415290"/>
                      <a:pt x="381000" y="400050"/>
                    </a:cubicBezTo>
                    <a:cubicBezTo>
                      <a:pt x="419100" y="391160"/>
                      <a:pt x="457200" y="407670"/>
                      <a:pt x="477520" y="396240"/>
                    </a:cubicBezTo>
                    <a:cubicBezTo>
                      <a:pt x="491490" y="387350"/>
                      <a:pt x="491490" y="365760"/>
                      <a:pt x="502920" y="355600"/>
                    </a:cubicBezTo>
                    <a:cubicBezTo>
                      <a:pt x="514350" y="345440"/>
                      <a:pt x="529590" y="337820"/>
                      <a:pt x="546100" y="332740"/>
                    </a:cubicBezTo>
                    <a:cubicBezTo>
                      <a:pt x="566420" y="327660"/>
                      <a:pt x="600710" y="335280"/>
                      <a:pt x="617220" y="327660"/>
                    </a:cubicBezTo>
                    <a:cubicBezTo>
                      <a:pt x="627380" y="322580"/>
                      <a:pt x="626110" y="309880"/>
                      <a:pt x="640080" y="302260"/>
                    </a:cubicBezTo>
                    <a:cubicBezTo>
                      <a:pt x="671830" y="283210"/>
                      <a:pt x="781050" y="275590"/>
                      <a:pt x="830580" y="252730"/>
                    </a:cubicBezTo>
                    <a:cubicBezTo>
                      <a:pt x="866140" y="236220"/>
                      <a:pt x="894080" y="200660"/>
                      <a:pt x="916940" y="193040"/>
                    </a:cubicBezTo>
                    <a:cubicBezTo>
                      <a:pt x="929640" y="187960"/>
                      <a:pt x="942340" y="195580"/>
                      <a:pt x="949960" y="189230"/>
                    </a:cubicBezTo>
                    <a:cubicBezTo>
                      <a:pt x="958850" y="184150"/>
                      <a:pt x="958850" y="166370"/>
                      <a:pt x="966470" y="157480"/>
                    </a:cubicBezTo>
                    <a:cubicBezTo>
                      <a:pt x="977900" y="147320"/>
                      <a:pt x="994410" y="139700"/>
                      <a:pt x="1010920" y="132080"/>
                    </a:cubicBezTo>
                    <a:cubicBezTo>
                      <a:pt x="1033780" y="124460"/>
                      <a:pt x="1071880" y="127000"/>
                      <a:pt x="1092200" y="114300"/>
                    </a:cubicBezTo>
                    <a:cubicBezTo>
                      <a:pt x="1111250" y="104140"/>
                      <a:pt x="1112520" y="83820"/>
                      <a:pt x="1134110" y="69850"/>
                    </a:cubicBezTo>
                    <a:cubicBezTo>
                      <a:pt x="1176020" y="43180"/>
                      <a:pt x="1300480" y="3810"/>
                      <a:pt x="1351280" y="1270"/>
                    </a:cubicBezTo>
                    <a:cubicBezTo>
                      <a:pt x="1376680" y="0"/>
                      <a:pt x="1402080" y="3810"/>
                      <a:pt x="1409700" y="12700"/>
                    </a:cubicBezTo>
                    <a:cubicBezTo>
                      <a:pt x="1416050" y="17780"/>
                      <a:pt x="1416050" y="29210"/>
                      <a:pt x="1413510" y="35560"/>
                    </a:cubicBezTo>
                    <a:cubicBezTo>
                      <a:pt x="1409700" y="43180"/>
                      <a:pt x="1389380" y="52070"/>
                      <a:pt x="1389380" y="52070"/>
                    </a:cubicBezTo>
                  </a:path>
                </a:pathLst>
              </a:custGeom>
              <a:solidFill>
                <a:srgbClr val="0571D3"/>
              </a:solidFill>
              <a:ln cap="sq">
                <a:noFill/>
                <a:prstDash val="solid"/>
                <a:miter/>
              </a:ln>
            </p:spPr>
          </p:sp>
        </p:grpSp>
        <p:grpSp>
          <p:nvGrpSpPr>
            <p:cNvPr id="40" name="Group 40"/>
            <p:cNvGrpSpPr/>
            <p:nvPr/>
          </p:nvGrpSpPr>
          <p:grpSpPr>
            <a:xfrm>
              <a:off x="8342429" y="2225100"/>
              <a:ext cx="31183" cy="194375"/>
              <a:chOff x="0" y="0"/>
              <a:chExt cx="152400" cy="949960"/>
            </a:xfrm>
          </p:grpSpPr>
          <p:sp>
            <p:nvSpPr>
              <p:cNvPr id="41" name="Freeform 41"/>
              <p:cNvSpPr/>
              <p:nvPr/>
            </p:nvSpPr>
            <p:spPr>
              <a:xfrm>
                <a:off x="15240" y="50800"/>
                <a:ext cx="86360" cy="849630"/>
              </a:xfrm>
              <a:custGeom>
                <a:avLst/>
                <a:gdLst/>
                <a:ahLst/>
                <a:cxnLst/>
                <a:rect l="l" t="t" r="r" b="b"/>
                <a:pathLst>
                  <a:path w="86360" h="849630">
                    <a:moveTo>
                      <a:pt x="86360" y="25400"/>
                    </a:moveTo>
                    <a:cubicBezTo>
                      <a:pt x="78740" y="839470"/>
                      <a:pt x="68580" y="848360"/>
                      <a:pt x="59690" y="848360"/>
                    </a:cubicBezTo>
                    <a:cubicBezTo>
                      <a:pt x="50800" y="848360"/>
                      <a:pt x="36830" y="829310"/>
                      <a:pt x="35560" y="820420"/>
                    </a:cubicBezTo>
                    <a:cubicBezTo>
                      <a:pt x="35560" y="812800"/>
                      <a:pt x="43180" y="802640"/>
                      <a:pt x="49530" y="800100"/>
                    </a:cubicBezTo>
                    <a:cubicBezTo>
                      <a:pt x="57150" y="797560"/>
                      <a:pt x="73660" y="800100"/>
                      <a:pt x="80010" y="805180"/>
                    </a:cubicBezTo>
                    <a:cubicBezTo>
                      <a:pt x="85090" y="811530"/>
                      <a:pt x="86360" y="829310"/>
                      <a:pt x="82550" y="835660"/>
                    </a:cubicBezTo>
                    <a:cubicBezTo>
                      <a:pt x="80010" y="842010"/>
                      <a:pt x="69850" y="849630"/>
                      <a:pt x="62230" y="848360"/>
                    </a:cubicBezTo>
                    <a:cubicBezTo>
                      <a:pt x="53340" y="847090"/>
                      <a:pt x="43180" y="839470"/>
                      <a:pt x="35560" y="822960"/>
                    </a:cubicBezTo>
                    <a:cubicBezTo>
                      <a:pt x="1270" y="742950"/>
                      <a:pt x="0" y="104140"/>
                      <a:pt x="35560" y="25400"/>
                    </a:cubicBezTo>
                    <a:cubicBezTo>
                      <a:pt x="43180" y="7620"/>
                      <a:pt x="55880" y="0"/>
                      <a:pt x="63500" y="0"/>
                    </a:cubicBezTo>
                    <a:cubicBezTo>
                      <a:pt x="72390" y="1270"/>
                      <a:pt x="86360" y="25400"/>
                      <a:pt x="86360" y="25400"/>
                    </a:cubicBezTo>
                  </a:path>
                </a:pathLst>
              </a:custGeom>
              <a:solidFill>
                <a:srgbClr val="0571D3"/>
              </a:solidFill>
              <a:ln cap="sq">
                <a:noFill/>
                <a:prstDash val="solid"/>
                <a:miter/>
              </a:ln>
            </p:spPr>
          </p:sp>
        </p:grpSp>
        <p:grpSp>
          <p:nvGrpSpPr>
            <p:cNvPr id="42" name="Group 42"/>
            <p:cNvGrpSpPr/>
            <p:nvPr/>
          </p:nvGrpSpPr>
          <p:grpSpPr>
            <a:xfrm>
              <a:off x="8308387" y="2395048"/>
              <a:ext cx="58468" cy="289483"/>
              <a:chOff x="0" y="0"/>
              <a:chExt cx="285750" cy="1414780"/>
            </a:xfrm>
          </p:grpSpPr>
          <p:sp>
            <p:nvSpPr>
              <p:cNvPr id="43" name="Freeform 43"/>
              <p:cNvSpPr/>
              <p:nvPr/>
            </p:nvSpPr>
            <p:spPr>
              <a:xfrm>
                <a:off x="48260" y="49530"/>
                <a:ext cx="186690" cy="1316990"/>
              </a:xfrm>
              <a:custGeom>
                <a:avLst/>
                <a:gdLst/>
                <a:ahLst/>
                <a:cxnLst/>
                <a:rect l="l" t="t" r="r" b="b"/>
                <a:pathLst>
                  <a:path w="186690" h="1316990">
                    <a:moveTo>
                      <a:pt x="186690" y="26670"/>
                    </a:moveTo>
                    <a:cubicBezTo>
                      <a:pt x="173990" y="595630"/>
                      <a:pt x="161290" y="590550"/>
                      <a:pt x="156210" y="603250"/>
                    </a:cubicBezTo>
                    <a:cubicBezTo>
                      <a:pt x="146050" y="626110"/>
                      <a:pt x="158750" y="690880"/>
                      <a:pt x="148590" y="712470"/>
                    </a:cubicBezTo>
                    <a:cubicBezTo>
                      <a:pt x="142240" y="725170"/>
                      <a:pt x="128270" y="722630"/>
                      <a:pt x="123190" y="736600"/>
                    </a:cubicBezTo>
                    <a:cubicBezTo>
                      <a:pt x="107950" y="770890"/>
                      <a:pt x="130810" y="892810"/>
                      <a:pt x="119380" y="941070"/>
                    </a:cubicBezTo>
                    <a:cubicBezTo>
                      <a:pt x="113030" y="971550"/>
                      <a:pt x="96520" y="979170"/>
                      <a:pt x="88900" y="1009650"/>
                    </a:cubicBezTo>
                    <a:cubicBezTo>
                      <a:pt x="76200" y="1062990"/>
                      <a:pt x="96520" y="1192530"/>
                      <a:pt x="81280" y="1245870"/>
                    </a:cubicBezTo>
                    <a:cubicBezTo>
                      <a:pt x="72390" y="1275080"/>
                      <a:pt x="57150" y="1303020"/>
                      <a:pt x="41910" y="1310640"/>
                    </a:cubicBezTo>
                    <a:cubicBezTo>
                      <a:pt x="33020" y="1315720"/>
                      <a:pt x="17780" y="1313180"/>
                      <a:pt x="11430" y="1309370"/>
                    </a:cubicBezTo>
                    <a:cubicBezTo>
                      <a:pt x="6350" y="1304290"/>
                      <a:pt x="2540" y="1294130"/>
                      <a:pt x="2540" y="1286510"/>
                    </a:cubicBezTo>
                    <a:cubicBezTo>
                      <a:pt x="3810" y="1280160"/>
                      <a:pt x="10160" y="1270000"/>
                      <a:pt x="16510" y="1267460"/>
                    </a:cubicBezTo>
                    <a:cubicBezTo>
                      <a:pt x="22860" y="1263650"/>
                      <a:pt x="34290" y="1263650"/>
                      <a:pt x="40640" y="1267460"/>
                    </a:cubicBezTo>
                    <a:cubicBezTo>
                      <a:pt x="45720" y="1270000"/>
                      <a:pt x="52070" y="1280160"/>
                      <a:pt x="53340" y="1286510"/>
                    </a:cubicBezTo>
                    <a:cubicBezTo>
                      <a:pt x="54610" y="1294130"/>
                      <a:pt x="49530" y="1304290"/>
                      <a:pt x="44450" y="1309370"/>
                    </a:cubicBezTo>
                    <a:cubicBezTo>
                      <a:pt x="39370" y="1313180"/>
                      <a:pt x="27940" y="1316990"/>
                      <a:pt x="21590" y="1314450"/>
                    </a:cubicBezTo>
                    <a:cubicBezTo>
                      <a:pt x="13970" y="1310640"/>
                      <a:pt x="3810" y="1300480"/>
                      <a:pt x="2540" y="1289050"/>
                    </a:cubicBezTo>
                    <a:cubicBezTo>
                      <a:pt x="0" y="1271270"/>
                      <a:pt x="29210" y="1242060"/>
                      <a:pt x="35560" y="1207770"/>
                    </a:cubicBezTo>
                    <a:cubicBezTo>
                      <a:pt x="46990" y="1154430"/>
                      <a:pt x="27940" y="1050290"/>
                      <a:pt x="39370" y="1002030"/>
                    </a:cubicBezTo>
                    <a:cubicBezTo>
                      <a:pt x="45720" y="972820"/>
                      <a:pt x="63500" y="965200"/>
                      <a:pt x="69850" y="937260"/>
                    </a:cubicBezTo>
                    <a:cubicBezTo>
                      <a:pt x="81280" y="889000"/>
                      <a:pt x="60960" y="803910"/>
                      <a:pt x="72390" y="737870"/>
                    </a:cubicBezTo>
                    <a:cubicBezTo>
                      <a:pt x="82550" y="671830"/>
                      <a:pt x="123190" y="623570"/>
                      <a:pt x="135890" y="541020"/>
                    </a:cubicBezTo>
                    <a:cubicBezTo>
                      <a:pt x="156210" y="408940"/>
                      <a:pt x="107950" y="76200"/>
                      <a:pt x="135890" y="20320"/>
                    </a:cubicBezTo>
                    <a:cubicBezTo>
                      <a:pt x="143510" y="6350"/>
                      <a:pt x="156210" y="0"/>
                      <a:pt x="163830" y="1270"/>
                    </a:cubicBezTo>
                    <a:cubicBezTo>
                      <a:pt x="172720" y="2540"/>
                      <a:pt x="186690" y="26670"/>
                      <a:pt x="186690" y="26670"/>
                    </a:cubicBezTo>
                  </a:path>
                </a:pathLst>
              </a:custGeom>
              <a:solidFill>
                <a:srgbClr val="0571D3"/>
              </a:solidFill>
              <a:ln cap="sq">
                <a:noFill/>
                <a:prstDash val="solid"/>
                <a:miter/>
              </a:ln>
            </p:spPr>
          </p:sp>
        </p:grpSp>
        <p:grpSp>
          <p:nvGrpSpPr>
            <p:cNvPr id="44" name="Group 44"/>
            <p:cNvGrpSpPr/>
            <p:nvPr/>
          </p:nvGrpSpPr>
          <p:grpSpPr>
            <a:xfrm>
              <a:off x="8152731" y="1746179"/>
              <a:ext cx="173326" cy="245047"/>
              <a:chOff x="0" y="0"/>
              <a:chExt cx="847090" cy="1197610"/>
            </a:xfrm>
          </p:grpSpPr>
          <p:sp>
            <p:nvSpPr>
              <p:cNvPr id="45" name="Freeform 45"/>
              <p:cNvSpPr/>
              <p:nvPr/>
            </p:nvSpPr>
            <p:spPr>
              <a:xfrm>
                <a:off x="46990" y="46990"/>
                <a:ext cx="750570" cy="1099820"/>
              </a:xfrm>
              <a:custGeom>
                <a:avLst/>
                <a:gdLst/>
                <a:ahLst/>
                <a:cxnLst/>
                <a:rect l="l" t="t" r="r" b="b"/>
                <a:pathLst>
                  <a:path w="750570" h="1099820">
                    <a:moveTo>
                      <a:pt x="706120" y="62230"/>
                    </a:moveTo>
                    <a:cubicBezTo>
                      <a:pt x="692150" y="41910"/>
                      <a:pt x="610870" y="96520"/>
                      <a:pt x="594360" y="121920"/>
                    </a:cubicBezTo>
                    <a:cubicBezTo>
                      <a:pt x="584200" y="137160"/>
                      <a:pt x="590550" y="148590"/>
                      <a:pt x="582930" y="165100"/>
                    </a:cubicBezTo>
                    <a:cubicBezTo>
                      <a:pt x="567690" y="195580"/>
                      <a:pt x="518160" y="255270"/>
                      <a:pt x="494030" y="274320"/>
                    </a:cubicBezTo>
                    <a:cubicBezTo>
                      <a:pt x="481330" y="283210"/>
                      <a:pt x="468630" y="279400"/>
                      <a:pt x="458470" y="288290"/>
                    </a:cubicBezTo>
                    <a:cubicBezTo>
                      <a:pt x="445770" y="299720"/>
                      <a:pt x="440690" y="327660"/>
                      <a:pt x="424180" y="342900"/>
                    </a:cubicBezTo>
                    <a:cubicBezTo>
                      <a:pt x="406400" y="361950"/>
                      <a:pt x="372110" y="386080"/>
                      <a:pt x="351790" y="392430"/>
                    </a:cubicBezTo>
                    <a:cubicBezTo>
                      <a:pt x="341630" y="396240"/>
                      <a:pt x="330200" y="388620"/>
                      <a:pt x="323850" y="393700"/>
                    </a:cubicBezTo>
                    <a:cubicBezTo>
                      <a:pt x="317500" y="398780"/>
                      <a:pt x="318770" y="411480"/>
                      <a:pt x="311150" y="420370"/>
                    </a:cubicBezTo>
                    <a:cubicBezTo>
                      <a:pt x="299720" y="431800"/>
                      <a:pt x="261620" y="435610"/>
                      <a:pt x="251460" y="453390"/>
                    </a:cubicBezTo>
                    <a:cubicBezTo>
                      <a:pt x="241300" y="471170"/>
                      <a:pt x="255270" y="500380"/>
                      <a:pt x="250190" y="527050"/>
                    </a:cubicBezTo>
                    <a:cubicBezTo>
                      <a:pt x="245110" y="557530"/>
                      <a:pt x="229870" y="605790"/>
                      <a:pt x="215900" y="627380"/>
                    </a:cubicBezTo>
                    <a:cubicBezTo>
                      <a:pt x="208280" y="638810"/>
                      <a:pt x="196850" y="636270"/>
                      <a:pt x="190500" y="650240"/>
                    </a:cubicBezTo>
                    <a:cubicBezTo>
                      <a:pt x="175260" y="680720"/>
                      <a:pt x="194310" y="782320"/>
                      <a:pt x="179070" y="829310"/>
                    </a:cubicBezTo>
                    <a:cubicBezTo>
                      <a:pt x="167640" y="863600"/>
                      <a:pt x="139700" y="881380"/>
                      <a:pt x="124460" y="913130"/>
                    </a:cubicBezTo>
                    <a:cubicBezTo>
                      <a:pt x="109220" y="947420"/>
                      <a:pt x="102870" y="1004570"/>
                      <a:pt x="87630" y="1027430"/>
                    </a:cubicBezTo>
                    <a:cubicBezTo>
                      <a:pt x="78740" y="1038860"/>
                      <a:pt x="64770" y="1040130"/>
                      <a:pt x="58420" y="1049020"/>
                    </a:cubicBezTo>
                    <a:cubicBezTo>
                      <a:pt x="50800" y="1059180"/>
                      <a:pt x="53340" y="1079500"/>
                      <a:pt x="45720" y="1084580"/>
                    </a:cubicBezTo>
                    <a:cubicBezTo>
                      <a:pt x="38100" y="1090930"/>
                      <a:pt x="19050" y="1089660"/>
                      <a:pt x="11430" y="1084580"/>
                    </a:cubicBezTo>
                    <a:cubicBezTo>
                      <a:pt x="6350" y="1079500"/>
                      <a:pt x="0" y="1064260"/>
                      <a:pt x="5080" y="1056640"/>
                    </a:cubicBezTo>
                    <a:cubicBezTo>
                      <a:pt x="15240" y="1042670"/>
                      <a:pt x="82550" y="1056640"/>
                      <a:pt x="132080" y="1047750"/>
                    </a:cubicBezTo>
                    <a:cubicBezTo>
                      <a:pt x="204470" y="1036320"/>
                      <a:pt x="334010" y="1002030"/>
                      <a:pt x="393700" y="975360"/>
                    </a:cubicBezTo>
                    <a:cubicBezTo>
                      <a:pt x="427990" y="958850"/>
                      <a:pt x="436880" y="941070"/>
                      <a:pt x="468630" y="925830"/>
                    </a:cubicBezTo>
                    <a:cubicBezTo>
                      <a:pt x="516890" y="902970"/>
                      <a:pt x="626110" y="886460"/>
                      <a:pt x="657860" y="859790"/>
                    </a:cubicBezTo>
                    <a:cubicBezTo>
                      <a:pt x="673100" y="847090"/>
                      <a:pt x="670560" y="822960"/>
                      <a:pt x="680720" y="817880"/>
                    </a:cubicBezTo>
                    <a:cubicBezTo>
                      <a:pt x="688340" y="814070"/>
                      <a:pt x="704850" y="819150"/>
                      <a:pt x="709930" y="825500"/>
                    </a:cubicBezTo>
                    <a:cubicBezTo>
                      <a:pt x="715010" y="831850"/>
                      <a:pt x="715010" y="848360"/>
                      <a:pt x="711200" y="855980"/>
                    </a:cubicBezTo>
                    <a:cubicBezTo>
                      <a:pt x="707390" y="862330"/>
                      <a:pt x="697230" y="867410"/>
                      <a:pt x="689610" y="866140"/>
                    </a:cubicBezTo>
                    <a:cubicBezTo>
                      <a:pt x="683260" y="866140"/>
                      <a:pt x="671830" y="861060"/>
                      <a:pt x="669290" y="854710"/>
                    </a:cubicBezTo>
                    <a:cubicBezTo>
                      <a:pt x="665480" y="847090"/>
                      <a:pt x="670560" y="824230"/>
                      <a:pt x="678180" y="819150"/>
                    </a:cubicBezTo>
                    <a:cubicBezTo>
                      <a:pt x="683260" y="815340"/>
                      <a:pt x="694690" y="815340"/>
                      <a:pt x="701040" y="817880"/>
                    </a:cubicBezTo>
                    <a:cubicBezTo>
                      <a:pt x="707390" y="821690"/>
                      <a:pt x="715010" y="829310"/>
                      <a:pt x="716280" y="838200"/>
                    </a:cubicBezTo>
                    <a:cubicBezTo>
                      <a:pt x="716280" y="852170"/>
                      <a:pt x="699770" y="885190"/>
                      <a:pt x="680720" y="901700"/>
                    </a:cubicBezTo>
                    <a:cubicBezTo>
                      <a:pt x="655320" y="922020"/>
                      <a:pt x="591820" y="922020"/>
                      <a:pt x="570230" y="935990"/>
                    </a:cubicBezTo>
                    <a:cubicBezTo>
                      <a:pt x="557530" y="943610"/>
                      <a:pt x="557530" y="956310"/>
                      <a:pt x="546100" y="962660"/>
                    </a:cubicBezTo>
                    <a:cubicBezTo>
                      <a:pt x="530860" y="971550"/>
                      <a:pt x="505460" y="967740"/>
                      <a:pt x="485140" y="976630"/>
                    </a:cubicBezTo>
                    <a:cubicBezTo>
                      <a:pt x="461010" y="986790"/>
                      <a:pt x="444500" y="1014730"/>
                      <a:pt x="411480" y="1029970"/>
                    </a:cubicBezTo>
                    <a:cubicBezTo>
                      <a:pt x="356870" y="1052830"/>
                      <a:pt x="226060" y="1061720"/>
                      <a:pt x="179070" y="1076960"/>
                    </a:cubicBezTo>
                    <a:cubicBezTo>
                      <a:pt x="158750" y="1084580"/>
                      <a:pt x="152400" y="1097280"/>
                      <a:pt x="134620" y="1098550"/>
                    </a:cubicBezTo>
                    <a:cubicBezTo>
                      <a:pt x="111760" y="1099820"/>
                      <a:pt x="73660" y="1073150"/>
                      <a:pt x="52070" y="1075690"/>
                    </a:cubicBezTo>
                    <a:cubicBezTo>
                      <a:pt x="39370" y="1076960"/>
                      <a:pt x="30480" y="1092200"/>
                      <a:pt x="22860" y="1090930"/>
                    </a:cubicBezTo>
                    <a:cubicBezTo>
                      <a:pt x="15240" y="1089660"/>
                      <a:pt x="3810" y="1078230"/>
                      <a:pt x="3810" y="1069340"/>
                    </a:cubicBezTo>
                    <a:cubicBezTo>
                      <a:pt x="2540" y="1054100"/>
                      <a:pt x="29210" y="1033780"/>
                      <a:pt x="44450" y="1005840"/>
                    </a:cubicBezTo>
                    <a:cubicBezTo>
                      <a:pt x="69850" y="956310"/>
                      <a:pt x="118110" y="855980"/>
                      <a:pt x="133350" y="789940"/>
                    </a:cubicBezTo>
                    <a:cubicBezTo>
                      <a:pt x="144780" y="739140"/>
                      <a:pt x="129540" y="679450"/>
                      <a:pt x="140970" y="648970"/>
                    </a:cubicBezTo>
                    <a:cubicBezTo>
                      <a:pt x="148590" y="629920"/>
                      <a:pt x="163830" y="624840"/>
                      <a:pt x="173990" y="608330"/>
                    </a:cubicBezTo>
                    <a:cubicBezTo>
                      <a:pt x="185420" y="585470"/>
                      <a:pt x="195580" y="549910"/>
                      <a:pt x="200660" y="521970"/>
                    </a:cubicBezTo>
                    <a:cubicBezTo>
                      <a:pt x="205740" y="497840"/>
                      <a:pt x="198120" y="473710"/>
                      <a:pt x="204470" y="453390"/>
                    </a:cubicBezTo>
                    <a:cubicBezTo>
                      <a:pt x="209550" y="435610"/>
                      <a:pt x="215900" y="422910"/>
                      <a:pt x="231140" y="406400"/>
                    </a:cubicBezTo>
                    <a:cubicBezTo>
                      <a:pt x="260350" y="375920"/>
                      <a:pt x="340360" y="349250"/>
                      <a:pt x="389890" y="307340"/>
                    </a:cubicBezTo>
                    <a:cubicBezTo>
                      <a:pt x="444500" y="262890"/>
                      <a:pt x="511810" y="187960"/>
                      <a:pt x="541020" y="144780"/>
                    </a:cubicBezTo>
                    <a:cubicBezTo>
                      <a:pt x="557530" y="119380"/>
                      <a:pt x="553720" y="99060"/>
                      <a:pt x="570230" y="80010"/>
                    </a:cubicBezTo>
                    <a:cubicBezTo>
                      <a:pt x="590550" y="54610"/>
                      <a:pt x="641350" y="24130"/>
                      <a:pt x="668020" y="12700"/>
                    </a:cubicBezTo>
                    <a:cubicBezTo>
                      <a:pt x="681990" y="5080"/>
                      <a:pt x="693420" y="0"/>
                      <a:pt x="706120" y="3810"/>
                    </a:cubicBezTo>
                    <a:cubicBezTo>
                      <a:pt x="721360" y="7620"/>
                      <a:pt x="746760" y="30480"/>
                      <a:pt x="749300" y="41910"/>
                    </a:cubicBezTo>
                    <a:cubicBezTo>
                      <a:pt x="750570" y="50800"/>
                      <a:pt x="741680" y="63500"/>
                      <a:pt x="734060" y="67310"/>
                    </a:cubicBezTo>
                    <a:cubicBezTo>
                      <a:pt x="726440" y="69850"/>
                      <a:pt x="706120" y="62230"/>
                      <a:pt x="706120" y="62230"/>
                    </a:cubicBezTo>
                  </a:path>
                </a:pathLst>
              </a:custGeom>
              <a:solidFill>
                <a:srgbClr val="0571D3"/>
              </a:solidFill>
              <a:ln cap="sq">
                <a:noFill/>
                <a:prstDash val="solid"/>
                <a:miter/>
              </a:ln>
            </p:spPr>
          </p:sp>
        </p:grpSp>
        <p:grpSp>
          <p:nvGrpSpPr>
            <p:cNvPr id="46" name="Group 46"/>
            <p:cNvGrpSpPr/>
            <p:nvPr/>
          </p:nvGrpSpPr>
          <p:grpSpPr>
            <a:xfrm>
              <a:off x="8288118" y="1749038"/>
              <a:ext cx="200871" cy="228416"/>
              <a:chOff x="0" y="0"/>
              <a:chExt cx="981710" cy="1116330"/>
            </a:xfrm>
          </p:grpSpPr>
          <p:sp>
            <p:nvSpPr>
              <p:cNvPr id="47" name="Freeform 47"/>
              <p:cNvSpPr/>
              <p:nvPr/>
            </p:nvSpPr>
            <p:spPr>
              <a:xfrm>
                <a:off x="49530" y="50800"/>
                <a:ext cx="883920" cy="1016000"/>
              </a:xfrm>
              <a:custGeom>
                <a:avLst/>
                <a:gdLst/>
                <a:ahLst/>
                <a:cxnLst/>
                <a:rect l="l" t="t" r="r" b="b"/>
                <a:pathLst>
                  <a:path w="883920" h="1016000">
                    <a:moveTo>
                      <a:pt x="26670" y="0"/>
                    </a:moveTo>
                    <a:cubicBezTo>
                      <a:pt x="266700" y="27940"/>
                      <a:pt x="325120" y="92710"/>
                      <a:pt x="350520" y="129540"/>
                    </a:cubicBezTo>
                    <a:cubicBezTo>
                      <a:pt x="367030" y="152400"/>
                      <a:pt x="361950" y="180340"/>
                      <a:pt x="375920" y="193040"/>
                    </a:cubicBezTo>
                    <a:cubicBezTo>
                      <a:pt x="387350" y="203200"/>
                      <a:pt x="408940" y="195580"/>
                      <a:pt x="420370" y="205740"/>
                    </a:cubicBezTo>
                    <a:cubicBezTo>
                      <a:pt x="433070" y="215900"/>
                      <a:pt x="430530" y="250190"/>
                      <a:pt x="441960" y="260350"/>
                    </a:cubicBezTo>
                    <a:cubicBezTo>
                      <a:pt x="452120" y="269240"/>
                      <a:pt x="468630" y="260350"/>
                      <a:pt x="481330" y="267970"/>
                    </a:cubicBezTo>
                    <a:cubicBezTo>
                      <a:pt x="500380" y="278130"/>
                      <a:pt x="516890" y="312420"/>
                      <a:pt x="537210" y="327660"/>
                    </a:cubicBezTo>
                    <a:cubicBezTo>
                      <a:pt x="553720" y="341630"/>
                      <a:pt x="575310" y="341630"/>
                      <a:pt x="591820" y="358140"/>
                    </a:cubicBezTo>
                    <a:cubicBezTo>
                      <a:pt x="613410" y="381000"/>
                      <a:pt x="632460" y="426720"/>
                      <a:pt x="641350" y="459740"/>
                    </a:cubicBezTo>
                    <a:cubicBezTo>
                      <a:pt x="648970" y="487680"/>
                      <a:pt x="641350" y="521970"/>
                      <a:pt x="648970" y="539750"/>
                    </a:cubicBezTo>
                    <a:cubicBezTo>
                      <a:pt x="655320" y="552450"/>
                      <a:pt x="671830" y="556260"/>
                      <a:pt x="675640" y="566420"/>
                    </a:cubicBezTo>
                    <a:cubicBezTo>
                      <a:pt x="678180" y="574040"/>
                      <a:pt x="671830" y="584200"/>
                      <a:pt x="675640" y="593090"/>
                    </a:cubicBezTo>
                    <a:cubicBezTo>
                      <a:pt x="679450" y="605790"/>
                      <a:pt x="698500" y="614680"/>
                      <a:pt x="708660" y="631190"/>
                    </a:cubicBezTo>
                    <a:cubicBezTo>
                      <a:pt x="722630" y="654050"/>
                      <a:pt x="726440" y="693420"/>
                      <a:pt x="741680" y="726440"/>
                    </a:cubicBezTo>
                    <a:cubicBezTo>
                      <a:pt x="760730" y="765810"/>
                      <a:pt x="803910" y="810260"/>
                      <a:pt x="821690" y="848360"/>
                    </a:cubicBezTo>
                    <a:cubicBezTo>
                      <a:pt x="835660" y="878840"/>
                      <a:pt x="835660" y="909320"/>
                      <a:pt x="847090" y="932180"/>
                    </a:cubicBezTo>
                    <a:cubicBezTo>
                      <a:pt x="857250" y="952500"/>
                      <a:pt x="878840" y="966470"/>
                      <a:pt x="881380" y="981710"/>
                    </a:cubicBezTo>
                    <a:cubicBezTo>
                      <a:pt x="882650" y="991870"/>
                      <a:pt x="877570" y="1007110"/>
                      <a:pt x="871220" y="1010920"/>
                    </a:cubicBezTo>
                    <a:cubicBezTo>
                      <a:pt x="863600" y="1014730"/>
                      <a:pt x="839470" y="1009650"/>
                      <a:pt x="835660" y="1002030"/>
                    </a:cubicBezTo>
                    <a:cubicBezTo>
                      <a:pt x="830580" y="995680"/>
                      <a:pt x="838200" y="971550"/>
                      <a:pt x="845820" y="967740"/>
                    </a:cubicBezTo>
                    <a:cubicBezTo>
                      <a:pt x="853440" y="962660"/>
                      <a:pt x="875030" y="971550"/>
                      <a:pt x="880110" y="979170"/>
                    </a:cubicBezTo>
                    <a:cubicBezTo>
                      <a:pt x="883920" y="985520"/>
                      <a:pt x="882650" y="996950"/>
                      <a:pt x="878840" y="1003300"/>
                    </a:cubicBezTo>
                    <a:cubicBezTo>
                      <a:pt x="875030" y="1008380"/>
                      <a:pt x="866140" y="1016000"/>
                      <a:pt x="858520" y="1014730"/>
                    </a:cubicBezTo>
                    <a:cubicBezTo>
                      <a:pt x="844550" y="1014730"/>
                      <a:pt x="812800" y="993140"/>
                      <a:pt x="802640" y="975360"/>
                    </a:cubicBezTo>
                    <a:cubicBezTo>
                      <a:pt x="792480" y="957580"/>
                      <a:pt x="803910" y="933450"/>
                      <a:pt x="795020" y="909320"/>
                    </a:cubicBezTo>
                    <a:cubicBezTo>
                      <a:pt x="783590" y="877570"/>
                      <a:pt x="746760" y="844550"/>
                      <a:pt x="726440" y="806450"/>
                    </a:cubicBezTo>
                    <a:cubicBezTo>
                      <a:pt x="702310" y="765810"/>
                      <a:pt x="671830" y="704850"/>
                      <a:pt x="662940" y="673100"/>
                    </a:cubicBezTo>
                    <a:cubicBezTo>
                      <a:pt x="659130" y="656590"/>
                      <a:pt x="665480" y="643890"/>
                      <a:pt x="660400" y="633730"/>
                    </a:cubicBezTo>
                    <a:cubicBezTo>
                      <a:pt x="655320" y="624840"/>
                      <a:pt x="642620" y="623570"/>
                      <a:pt x="635000" y="614680"/>
                    </a:cubicBezTo>
                    <a:cubicBezTo>
                      <a:pt x="622300" y="598170"/>
                      <a:pt x="607060" y="567690"/>
                      <a:pt x="598170" y="541020"/>
                    </a:cubicBezTo>
                    <a:cubicBezTo>
                      <a:pt x="590550" y="513080"/>
                      <a:pt x="595630" y="476250"/>
                      <a:pt x="586740" y="449580"/>
                    </a:cubicBezTo>
                    <a:cubicBezTo>
                      <a:pt x="579120" y="427990"/>
                      <a:pt x="571500" y="412750"/>
                      <a:pt x="556260" y="393700"/>
                    </a:cubicBezTo>
                    <a:cubicBezTo>
                      <a:pt x="534670" y="367030"/>
                      <a:pt x="488950" y="327660"/>
                      <a:pt x="459740" y="308610"/>
                    </a:cubicBezTo>
                    <a:cubicBezTo>
                      <a:pt x="439420" y="294640"/>
                      <a:pt x="411480" y="295910"/>
                      <a:pt x="401320" y="281940"/>
                    </a:cubicBezTo>
                    <a:cubicBezTo>
                      <a:pt x="393700" y="271780"/>
                      <a:pt x="402590" y="248920"/>
                      <a:pt x="396240" y="242570"/>
                    </a:cubicBezTo>
                    <a:cubicBezTo>
                      <a:pt x="389890" y="236220"/>
                      <a:pt x="373380" y="242570"/>
                      <a:pt x="363220" y="237490"/>
                    </a:cubicBezTo>
                    <a:cubicBezTo>
                      <a:pt x="353060" y="233680"/>
                      <a:pt x="340360" y="224790"/>
                      <a:pt x="334010" y="214630"/>
                    </a:cubicBezTo>
                    <a:cubicBezTo>
                      <a:pt x="327660" y="203200"/>
                      <a:pt x="332740" y="180340"/>
                      <a:pt x="325120" y="170180"/>
                    </a:cubicBezTo>
                    <a:cubicBezTo>
                      <a:pt x="317500" y="161290"/>
                      <a:pt x="300990" y="163830"/>
                      <a:pt x="290830" y="154940"/>
                    </a:cubicBezTo>
                    <a:cubicBezTo>
                      <a:pt x="278130" y="143510"/>
                      <a:pt x="275590" y="121920"/>
                      <a:pt x="261620" y="107950"/>
                    </a:cubicBezTo>
                    <a:cubicBezTo>
                      <a:pt x="241300" y="87630"/>
                      <a:pt x="209550" y="62230"/>
                      <a:pt x="173990" y="50800"/>
                    </a:cubicBezTo>
                    <a:cubicBezTo>
                      <a:pt x="130810" y="38100"/>
                      <a:pt x="38100" y="63500"/>
                      <a:pt x="13970" y="48260"/>
                    </a:cubicBezTo>
                    <a:cubicBezTo>
                      <a:pt x="5080" y="41910"/>
                      <a:pt x="0" y="30480"/>
                      <a:pt x="1270" y="22860"/>
                    </a:cubicBezTo>
                    <a:cubicBezTo>
                      <a:pt x="2540" y="13970"/>
                      <a:pt x="26670" y="0"/>
                      <a:pt x="26670" y="0"/>
                    </a:cubicBezTo>
                  </a:path>
                </a:pathLst>
              </a:custGeom>
              <a:solidFill>
                <a:srgbClr val="0571D3"/>
              </a:solidFill>
              <a:ln cap="sq">
                <a:noFill/>
                <a:prstDash val="solid"/>
                <a:miter/>
              </a:ln>
            </p:spPr>
          </p:sp>
        </p:grpSp>
        <p:grpSp>
          <p:nvGrpSpPr>
            <p:cNvPr id="48" name="Group 48"/>
            <p:cNvGrpSpPr/>
            <p:nvPr/>
          </p:nvGrpSpPr>
          <p:grpSpPr>
            <a:xfrm>
              <a:off x="8308907" y="1898717"/>
              <a:ext cx="180602" cy="105763"/>
              <a:chOff x="0" y="0"/>
              <a:chExt cx="882650" cy="516890"/>
            </a:xfrm>
          </p:grpSpPr>
          <p:sp>
            <p:nvSpPr>
              <p:cNvPr id="49" name="Freeform 49"/>
              <p:cNvSpPr/>
              <p:nvPr/>
            </p:nvSpPr>
            <p:spPr>
              <a:xfrm>
                <a:off x="46990" y="50800"/>
                <a:ext cx="788670" cy="417830"/>
              </a:xfrm>
              <a:custGeom>
                <a:avLst/>
                <a:gdLst/>
                <a:ahLst/>
                <a:cxnLst/>
                <a:rect l="l" t="t" r="r" b="b"/>
                <a:pathLst>
                  <a:path w="788670" h="417830">
                    <a:moveTo>
                      <a:pt x="26670" y="0"/>
                    </a:moveTo>
                    <a:cubicBezTo>
                      <a:pt x="92710" y="12700"/>
                      <a:pt x="116840" y="50800"/>
                      <a:pt x="138430" y="60960"/>
                    </a:cubicBezTo>
                    <a:cubicBezTo>
                      <a:pt x="152400" y="68580"/>
                      <a:pt x="167640" y="60960"/>
                      <a:pt x="181610" y="68580"/>
                    </a:cubicBezTo>
                    <a:cubicBezTo>
                      <a:pt x="201930" y="78740"/>
                      <a:pt x="215900" y="113030"/>
                      <a:pt x="238760" y="129540"/>
                    </a:cubicBezTo>
                    <a:cubicBezTo>
                      <a:pt x="261620" y="144780"/>
                      <a:pt x="295910" y="147320"/>
                      <a:pt x="316230" y="163830"/>
                    </a:cubicBezTo>
                    <a:cubicBezTo>
                      <a:pt x="335280" y="180340"/>
                      <a:pt x="344170" y="214630"/>
                      <a:pt x="361950" y="224790"/>
                    </a:cubicBezTo>
                    <a:cubicBezTo>
                      <a:pt x="374650" y="232410"/>
                      <a:pt x="386080" y="224790"/>
                      <a:pt x="406400" y="231140"/>
                    </a:cubicBezTo>
                    <a:cubicBezTo>
                      <a:pt x="459740" y="246380"/>
                      <a:pt x="633730" y="351790"/>
                      <a:pt x="676910" y="363220"/>
                    </a:cubicBezTo>
                    <a:cubicBezTo>
                      <a:pt x="690880" y="367030"/>
                      <a:pt x="695960" y="368300"/>
                      <a:pt x="704850" y="364490"/>
                    </a:cubicBezTo>
                    <a:cubicBezTo>
                      <a:pt x="713740" y="360680"/>
                      <a:pt x="721360" y="349250"/>
                      <a:pt x="726440" y="335280"/>
                    </a:cubicBezTo>
                    <a:cubicBezTo>
                      <a:pt x="736600" y="309880"/>
                      <a:pt x="723900" y="237490"/>
                      <a:pt x="734060" y="215900"/>
                    </a:cubicBezTo>
                    <a:cubicBezTo>
                      <a:pt x="737870" y="207010"/>
                      <a:pt x="744220" y="201930"/>
                      <a:pt x="751840" y="200660"/>
                    </a:cubicBezTo>
                    <a:cubicBezTo>
                      <a:pt x="758190" y="198120"/>
                      <a:pt x="769620" y="200660"/>
                      <a:pt x="774700" y="205740"/>
                    </a:cubicBezTo>
                    <a:cubicBezTo>
                      <a:pt x="779780" y="210820"/>
                      <a:pt x="783590" y="220980"/>
                      <a:pt x="783590" y="227330"/>
                    </a:cubicBezTo>
                    <a:cubicBezTo>
                      <a:pt x="782320" y="234950"/>
                      <a:pt x="775970" y="243840"/>
                      <a:pt x="769620" y="247650"/>
                    </a:cubicBezTo>
                    <a:cubicBezTo>
                      <a:pt x="763270" y="250190"/>
                      <a:pt x="751840" y="250190"/>
                      <a:pt x="745490" y="247650"/>
                    </a:cubicBezTo>
                    <a:cubicBezTo>
                      <a:pt x="739140" y="243840"/>
                      <a:pt x="732790" y="234950"/>
                      <a:pt x="732790" y="227330"/>
                    </a:cubicBezTo>
                    <a:cubicBezTo>
                      <a:pt x="732790" y="219710"/>
                      <a:pt x="741680" y="204470"/>
                      <a:pt x="749300" y="200660"/>
                    </a:cubicBezTo>
                    <a:cubicBezTo>
                      <a:pt x="755650" y="198120"/>
                      <a:pt x="767080" y="200660"/>
                      <a:pt x="772160" y="204470"/>
                    </a:cubicBezTo>
                    <a:cubicBezTo>
                      <a:pt x="778510" y="208280"/>
                      <a:pt x="781050" y="214630"/>
                      <a:pt x="783590" y="224790"/>
                    </a:cubicBezTo>
                    <a:cubicBezTo>
                      <a:pt x="788670" y="248920"/>
                      <a:pt x="782320" y="323850"/>
                      <a:pt x="773430" y="353060"/>
                    </a:cubicBezTo>
                    <a:cubicBezTo>
                      <a:pt x="769620" y="369570"/>
                      <a:pt x="767080" y="381000"/>
                      <a:pt x="756920" y="389890"/>
                    </a:cubicBezTo>
                    <a:cubicBezTo>
                      <a:pt x="744220" y="402590"/>
                      <a:pt x="721360" y="412750"/>
                      <a:pt x="701040" y="415290"/>
                    </a:cubicBezTo>
                    <a:cubicBezTo>
                      <a:pt x="676910" y="417830"/>
                      <a:pt x="654050" y="408940"/>
                      <a:pt x="621030" y="396240"/>
                    </a:cubicBezTo>
                    <a:cubicBezTo>
                      <a:pt x="563880" y="374650"/>
                      <a:pt x="453390" y="300990"/>
                      <a:pt x="398780" y="280670"/>
                    </a:cubicBezTo>
                    <a:cubicBezTo>
                      <a:pt x="369570" y="269240"/>
                      <a:pt x="345440" y="274320"/>
                      <a:pt x="327660" y="261620"/>
                    </a:cubicBezTo>
                    <a:cubicBezTo>
                      <a:pt x="311150" y="248920"/>
                      <a:pt x="309880" y="222250"/>
                      <a:pt x="293370" y="205740"/>
                    </a:cubicBezTo>
                    <a:cubicBezTo>
                      <a:pt x="270510" y="185420"/>
                      <a:pt x="223520" y="176530"/>
                      <a:pt x="200660" y="157480"/>
                    </a:cubicBezTo>
                    <a:cubicBezTo>
                      <a:pt x="182880" y="143510"/>
                      <a:pt x="175260" y="116840"/>
                      <a:pt x="161290" y="109220"/>
                    </a:cubicBezTo>
                    <a:cubicBezTo>
                      <a:pt x="152400" y="105410"/>
                      <a:pt x="143510" y="113030"/>
                      <a:pt x="133350" y="107950"/>
                    </a:cubicBezTo>
                    <a:cubicBezTo>
                      <a:pt x="113030" y="101600"/>
                      <a:pt x="82550" y="57150"/>
                      <a:pt x="58420" y="48260"/>
                    </a:cubicBezTo>
                    <a:cubicBezTo>
                      <a:pt x="41910" y="40640"/>
                      <a:pt x="19050" y="52070"/>
                      <a:pt x="10160" y="44450"/>
                    </a:cubicBezTo>
                    <a:cubicBezTo>
                      <a:pt x="3810" y="39370"/>
                      <a:pt x="0" y="24130"/>
                      <a:pt x="3810" y="16510"/>
                    </a:cubicBezTo>
                    <a:cubicBezTo>
                      <a:pt x="6350" y="8890"/>
                      <a:pt x="26670" y="0"/>
                      <a:pt x="26670" y="0"/>
                    </a:cubicBezTo>
                  </a:path>
                </a:pathLst>
              </a:custGeom>
              <a:solidFill>
                <a:srgbClr val="0571D3"/>
              </a:solidFill>
              <a:ln cap="sq">
                <a:noFill/>
                <a:prstDash val="solid"/>
                <a:miter/>
              </a:ln>
            </p:spPr>
          </p:sp>
        </p:grpSp>
        <p:grpSp>
          <p:nvGrpSpPr>
            <p:cNvPr id="50" name="Group 50"/>
            <p:cNvGrpSpPr/>
            <p:nvPr/>
          </p:nvGrpSpPr>
          <p:grpSpPr>
            <a:xfrm>
              <a:off x="8309167" y="1682254"/>
              <a:ext cx="30404" cy="29624"/>
              <a:chOff x="0" y="0"/>
              <a:chExt cx="148590" cy="144780"/>
            </a:xfrm>
          </p:grpSpPr>
          <p:sp>
            <p:nvSpPr>
              <p:cNvPr id="51" name="Freeform 51"/>
              <p:cNvSpPr/>
              <p:nvPr/>
            </p:nvSpPr>
            <p:spPr>
              <a:xfrm>
                <a:off x="46990" y="45720"/>
                <a:ext cx="49530" cy="52070"/>
              </a:xfrm>
              <a:custGeom>
                <a:avLst/>
                <a:gdLst/>
                <a:ahLst/>
                <a:cxnLst/>
                <a:rect l="l" t="t" r="r" b="b"/>
                <a:pathLst>
                  <a:path w="49530" h="52070">
                    <a:moveTo>
                      <a:pt x="49530" y="17780"/>
                    </a:moveTo>
                    <a:cubicBezTo>
                      <a:pt x="27940" y="52070"/>
                      <a:pt x="8890" y="45720"/>
                      <a:pt x="3810" y="38100"/>
                    </a:cubicBezTo>
                    <a:cubicBezTo>
                      <a:pt x="0" y="31750"/>
                      <a:pt x="3810" y="10160"/>
                      <a:pt x="10160" y="5080"/>
                    </a:cubicBezTo>
                    <a:cubicBezTo>
                      <a:pt x="16510" y="0"/>
                      <a:pt x="43180" y="7620"/>
                      <a:pt x="43180" y="7620"/>
                    </a:cubicBezTo>
                  </a:path>
                </a:pathLst>
              </a:custGeom>
              <a:solidFill>
                <a:srgbClr val="0571D3"/>
              </a:solidFill>
              <a:ln cap="sq">
                <a:noFill/>
                <a:prstDash val="solid"/>
                <a:miter/>
              </a:ln>
            </p:spPr>
          </p:sp>
        </p:grpSp>
        <p:grpSp>
          <p:nvGrpSpPr>
            <p:cNvPr id="52" name="Group 52"/>
            <p:cNvGrpSpPr/>
            <p:nvPr/>
          </p:nvGrpSpPr>
          <p:grpSpPr>
            <a:xfrm>
              <a:off x="8275125" y="1654969"/>
              <a:ext cx="30404" cy="29624"/>
              <a:chOff x="0" y="0"/>
              <a:chExt cx="148590" cy="144780"/>
            </a:xfrm>
          </p:grpSpPr>
          <p:sp>
            <p:nvSpPr>
              <p:cNvPr id="53" name="Freeform 53"/>
              <p:cNvSpPr/>
              <p:nvPr/>
            </p:nvSpPr>
            <p:spPr>
              <a:xfrm>
                <a:off x="46990" y="45720"/>
                <a:ext cx="49530" cy="52070"/>
              </a:xfrm>
              <a:custGeom>
                <a:avLst/>
                <a:gdLst/>
                <a:ahLst/>
                <a:cxnLst/>
                <a:rect l="l" t="t" r="r" b="b"/>
                <a:pathLst>
                  <a:path w="49530" h="52070">
                    <a:moveTo>
                      <a:pt x="49530" y="17780"/>
                    </a:moveTo>
                    <a:cubicBezTo>
                      <a:pt x="29210" y="52070"/>
                      <a:pt x="8890" y="45720"/>
                      <a:pt x="3810" y="39370"/>
                    </a:cubicBezTo>
                    <a:cubicBezTo>
                      <a:pt x="0" y="31750"/>
                      <a:pt x="3810" y="11430"/>
                      <a:pt x="10160" y="5080"/>
                    </a:cubicBezTo>
                    <a:cubicBezTo>
                      <a:pt x="16510" y="0"/>
                      <a:pt x="44450" y="7620"/>
                      <a:pt x="44450" y="7620"/>
                    </a:cubicBezTo>
                  </a:path>
                </a:pathLst>
              </a:custGeom>
              <a:solidFill>
                <a:srgbClr val="0571D3"/>
              </a:solidFill>
              <a:ln cap="sq">
                <a:noFill/>
                <a:prstDash val="solid"/>
                <a:miter/>
              </a:ln>
            </p:spPr>
          </p:sp>
        </p:grpSp>
        <p:grpSp>
          <p:nvGrpSpPr>
            <p:cNvPr id="54" name="Group 54"/>
            <p:cNvGrpSpPr/>
            <p:nvPr/>
          </p:nvGrpSpPr>
          <p:grpSpPr>
            <a:xfrm>
              <a:off x="8322679" y="1654969"/>
              <a:ext cx="30404" cy="29624"/>
              <a:chOff x="0" y="0"/>
              <a:chExt cx="148590" cy="144780"/>
            </a:xfrm>
          </p:grpSpPr>
          <p:sp>
            <p:nvSpPr>
              <p:cNvPr id="55" name="Freeform 55"/>
              <p:cNvSpPr/>
              <p:nvPr/>
            </p:nvSpPr>
            <p:spPr>
              <a:xfrm>
                <a:off x="46990" y="45720"/>
                <a:ext cx="50800" cy="52070"/>
              </a:xfrm>
              <a:custGeom>
                <a:avLst/>
                <a:gdLst/>
                <a:ahLst/>
                <a:cxnLst/>
                <a:rect l="l" t="t" r="r" b="b"/>
                <a:pathLst>
                  <a:path w="50800" h="52070">
                    <a:moveTo>
                      <a:pt x="50800" y="17780"/>
                    </a:moveTo>
                    <a:cubicBezTo>
                      <a:pt x="29210" y="52070"/>
                      <a:pt x="8890" y="45720"/>
                      <a:pt x="3810" y="39370"/>
                    </a:cubicBezTo>
                    <a:cubicBezTo>
                      <a:pt x="0" y="31750"/>
                      <a:pt x="3810" y="11430"/>
                      <a:pt x="10160" y="5080"/>
                    </a:cubicBezTo>
                    <a:cubicBezTo>
                      <a:pt x="16510" y="0"/>
                      <a:pt x="44450" y="7620"/>
                      <a:pt x="44450" y="7620"/>
                    </a:cubicBezTo>
                  </a:path>
                </a:pathLst>
              </a:custGeom>
              <a:solidFill>
                <a:srgbClr val="0571D3"/>
              </a:solidFill>
              <a:ln cap="sq">
                <a:noFill/>
                <a:prstDash val="solid"/>
                <a:miter/>
              </a:ln>
            </p:spPr>
          </p:sp>
        </p:grpSp>
        <p:grpSp>
          <p:nvGrpSpPr>
            <p:cNvPr id="56" name="Group 56"/>
            <p:cNvGrpSpPr/>
            <p:nvPr/>
          </p:nvGrpSpPr>
          <p:grpSpPr>
            <a:xfrm>
              <a:off x="8029818" y="2265898"/>
              <a:ext cx="275970" cy="31183"/>
              <a:chOff x="0" y="0"/>
              <a:chExt cx="1348740" cy="152400"/>
            </a:xfrm>
          </p:grpSpPr>
          <p:sp>
            <p:nvSpPr>
              <p:cNvPr id="57" name="Freeform 57"/>
              <p:cNvSpPr/>
              <p:nvPr/>
            </p:nvSpPr>
            <p:spPr>
              <a:xfrm>
                <a:off x="49530" y="50800"/>
                <a:ext cx="1248410" cy="96520"/>
              </a:xfrm>
              <a:custGeom>
                <a:avLst/>
                <a:gdLst/>
                <a:ahLst/>
                <a:cxnLst/>
                <a:rect l="l" t="t" r="r" b="b"/>
                <a:pathLst>
                  <a:path w="1248410" h="96520">
                    <a:moveTo>
                      <a:pt x="25400" y="0"/>
                    </a:moveTo>
                    <a:cubicBezTo>
                      <a:pt x="1239520" y="7620"/>
                      <a:pt x="1248410" y="17780"/>
                      <a:pt x="1247140" y="26670"/>
                    </a:cubicBezTo>
                    <a:cubicBezTo>
                      <a:pt x="1247140" y="35560"/>
                      <a:pt x="1228090" y="50800"/>
                      <a:pt x="1219200" y="50800"/>
                    </a:cubicBezTo>
                    <a:cubicBezTo>
                      <a:pt x="1212850" y="50800"/>
                      <a:pt x="1202690" y="44450"/>
                      <a:pt x="1200150" y="36830"/>
                    </a:cubicBezTo>
                    <a:cubicBezTo>
                      <a:pt x="1196340" y="30480"/>
                      <a:pt x="1198880" y="12700"/>
                      <a:pt x="1205230" y="6350"/>
                    </a:cubicBezTo>
                    <a:cubicBezTo>
                      <a:pt x="1210310" y="1270"/>
                      <a:pt x="1228090" y="0"/>
                      <a:pt x="1235710" y="3810"/>
                    </a:cubicBezTo>
                    <a:cubicBezTo>
                      <a:pt x="1242060" y="6350"/>
                      <a:pt x="1248410" y="16510"/>
                      <a:pt x="1247140" y="24130"/>
                    </a:cubicBezTo>
                    <a:cubicBezTo>
                      <a:pt x="1247140" y="33020"/>
                      <a:pt x="1239520" y="43180"/>
                      <a:pt x="1221740" y="50800"/>
                    </a:cubicBezTo>
                    <a:cubicBezTo>
                      <a:pt x="1121410" y="93980"/>
                      <a:pt x="125730" y="96520"/>
                      <a:pt x="25400" y="50800"/>
                    </a:cubicBezTo>
                    <a:cubicBezTo>
                      <a:pt x="7620" y="43180"/>
                      <a:pt x="0" y="30480"/>
                      <a:pt x="1270" y="22860"/>
                    </a:cubicBezTo>
                    <a:cubicBezTo>
                      <a:pt x="1270" y="13970"/>
                      <a:pt x="25400" y="0"/>
                      <a:pt x="25400" y="0"/>
                    </a:cubicBezTo>
                  </a:path>
                </a:pathLst>
              </a:custGeom>
              <a:solidFill>
                <a:srgbClr val="0571D3"/>
              </a:solidFill>
              <a:ln cap="sq">
                <a:noFill/>
                <a:prstDash val="solid"/>
                <a:miter/>
              </a:ln>
            </p:spPr>
          </p:sp>
        </p:grpSp>
        <p:grpSp>
          <p:nvGrpSpPr>
            <p:cNvPr id="58" name="Group 58"/>
            <p:cNvGrpSpPr/>
            <p:nvPr/>
          </p:nvGrpSpPr>
          <p:grpSpPr>
            <a:xfrm>
              <a:off x="8281362" y="2279410"/>
              <a:ext cx="44956" cy="126032"/>
              <a:chOff x="0" y="0"/>
              <a:chExt cx="219710" cy="615950"/>
            </a:xfrm>
          </p:grpSpPr>
          <p:sp>
            <p:nvSpPr>
              <p:cNvPr id="59" name="Freeform 59"/>
              <p:cNvSpPr/>
              <p:nvPr/>
            </p:nvSpPr>
            <p:spPr>
              <a:xfrm>
                <a:off x="44450" y="49530"/>
                <a:ext cx="123190" cy="519430"/>
              </a:xfrm>
              <a:custGeom>
                <a:avLst/>
                <a:gdLst/>
                <a:ahLst/>
                <a:cxnLst/>
                <a:rect l="l" t="t" r="r" b="b"/>
                <a:pathLst>
                  <a:path w="123190" h="519430">
                    <a:moveTo>
                      <a:pt x="53340" y="15240"/>
                    </a:moveTo>
                    <a:cubicBezTo>
                      <a:pt x="97790" y="209550"/>
                      <a:pt x="72390" y="378460"/>
                      <a:pt x="88900" y="438150"/>
                    </a:cubicBezTo>
                    <a:cubicBezTo>
                      <a:pt x="96520" y="466090"/>
                      <a:pt x="123190" y="480060"/>
                      <a:pt x="123190" y="494030"/>
                    </a:cubicBezTo>
                    <a:cubicBezTo>
                      <a:pt x="123190" y="502920"/>
                      <a:pt x="116840" y="510540"/>
                      <a:pt x="110490" y="514350"/>
                    </a:cubicBezTo>
                    <a:cubicBezTo>
                      <a:pt x="104140" y="518160"/>
                      <a:pt x="92710" y="519430"/>
                      <a:pt x="86360" y="515620"/>
                    </a:cubicBezTo>
                    <a:cubicBezTo>
                      <a:pt x="78740" y="510540"/>
                      <a:pt x="72390" y="487680"/>
                      <a:pt x="74930" y="480060"/>
                    </a:cubicBezTo>
                    <a:cubicBezTo>
                      <a:pt x="77470" y="473710"/>
                      <a:pt x="88900" y="467360"/>
                      <a:pt x="95250" y="467360"/>
                    </a:cubicBezTo>
                    <a:cubicBezTo>
                      <a:pt x="102870" y="466090"/>
                      <a:pt x="113030" y="469900"/>
                      <a:pt x="116840" y="476250"/>
                    </a:cubicBezTo>
                    <a:cubicBezTo>
                      <a:pt x="121920" y="482600"/>
                      <a:pt x="123190" y="500380"/>
                      <a:pt x="118110" y="506730"/>
                    </a:cubicBezTo>
                    <a:cubicBezTo>
                      <a:pt x="113030" y="513080"/>
                      <a:pt x="99060" y="519430"/>
                      <a:pt x="88900" y="515620"/>
                    </a:cubicBezTo>
                    <a:cubicBezTo>
                      <a:pt x="72390" y="510540"/>
                      <a:pt x="50800" y="477520"/>
                      <a:pt x="39370" y="443230"/>
                    </a:cubicBezTo>
                    <a:cubicBezTo>
                      <a:pt x="19050" y="377190"/>
                      <a:pt x="46990" y="213360"/>
                      <a:pt x="36830" y="137160"/>
                    </a:cubicBezTo>
                    <a:cubicBezTo>
                      <a:pt x="30480" y="90170"/>
                      <a:pt x="0" y="49530"/>
                      <a:pt x="6350" y="26670"/>
                    </a:cubicBezTo>
                    <a:cubicBezTo>
                      <a:pt x="8890" y="13970"/>
                      <a:pt x="20320" y="3810"/>
                      <a:pt x="29210" y="1270"/>
                    </a:cubicBezTo>
                    <a:cubicBezTo>
                      <a:pt x="36830" y="0"/>
                      <a:pt x="53340" y="15240"/>
                      <a:pt x="53340" y="15240"/>
                    </a:cubicBezTo>
                  </a:path>
                </a:pathLst>
              </a:custGeom>
              <a:solidFill>
                <a:srgbClr val="0571D3"/>
              </a:solidFill>
              <a:ln cap="sq">
                <a:noFill/>
                <a:prstDash val="solid"/>
                <a:miter/>
              </a:ln>
            </p:spPr>
          </p:sp>
        </p:grpSp>
        <p:grpSp>
          <p:nvGrpSpPr>
            <p:cNvPr id="60" name="Group 60"/>
            <p:cNvGrpSpPr/>
            <p:nvPr/>
          </p:nvGrpSpPr>
          <p:grpSpPr>
            <a:xfrm>
              <a:off x="8301631" y="2646591"/>
              <a:ext cx="38199" cy="126551"/>
              <a:chOff x="0" y="0"/>
              <a:chExt cx="186690" cy="618490"/>
            </a:xfrm>
          </p:grpSpPr>
          <p:sp>
            <p:nvSpPr>
              <p:cNvPr id="61" name="Freeform 61"/>
              <p:cNvSpPr/>
              <p:nvPr/>
            </p:nvSpPr>
            <p:spPr>
              <a:xfrm>
                <a:off x="27940" y="50800"/>
                <a:ext cx="109220" cy="516890"/>
              </a:xfrm>
              <a:custGeom>
                <a:avLst/>
                <a:gdLst/>
                <a:ahLst/>
                <a:cxnLst/>
                <a:rect l="l" t="t" r="r" b="b"/>
                <a:pathLst>
                  <a:path w="109220" h="516890">
                    <a:moveTo>
                      <a:pt x="73660" y="25400"/>
                    </a:moveTo>
                    <a:cubicBezTo>
                      <a:pt x="76200" y="459740"/>
                      <a:pt x="109220" y="474980"/>
                      <a:pt x="106680" y="490220"/>
                    </a:cubicBezTo>
                    <a:cubicBezTo>
                      <a:pt x="105410" y="501650"/>
                      <a:pt x="88900" y="515620"/>
                      <a:pt x="80010" y="515620"/>
                    </a:cubicBezTo>
                    <a:cubicBezTo>
                      <a:pt x="73660" y="516890"/>
                      <a:pt x="63500" y="510540"/>
                      <a:pt x="59690" y="504190"/>
                    </a:cubicBezTo>
                    <a:cubicBezTo>
                      <a:pt x="55880" y="497840"/>
                      <a:pt x="54610" y="486410"/>
                      <a:pt x="58420" y="480060"/>
                    </a:cubicBezTo>
                    <a:cubicBezTo>
                      <a:pt x="62230" y="473710"/>
                      <a:pt x="77470" y="464820"/>
                      <a:pt x="85090" y="466090"/>
                    </a:cubicBezTo>
                    <a:cubicBezTo>
                      <a:pt x="92710" y="466090"/>
                      <a:pt x="101600" y="473710"/>
                      <a:pt x="104140" y="480060"/>
                    </a:cubicBezTo>
                    <a:cubicBezTo>
                      <a:pt x="107950" y="487680"/>
                      <a:pt x="104140" y="505460"/>
                      <a:pt x="97790" y="510540"/>
                    </a:cubicBezTo>
                    <a:cubicBezTo>
                      <a:pt x="91440" y="515620"/>
                      <a:pt x="68580" y="513080"/>
                      <a:pt x="60960" y="506730"/>
                    </a:cubicBezTo>
                    <a:cubicBezTo>
                      <a:pt x="53340" y="499110"/>
                      <a:pt x="58420" y="477520"/>
                      <a:pt x="52070" y="468630"/>
                    </a:cubicBezTo>
                    <a:cubicBezTo>
                      <a:pt x="46990" y="461010"/>
                      <a:pt x="34290" y="459740"/>
                      <a:pt x="30480" y="450850"/>
                    </a:cubicBezTo>
                    <a:cubicBezTo>
                      <a:pt x="22860" y="439420"/>
                      <a:pt x="24130" y="426720"/>
                      <a:pt x="22860" y="402590"/>
                    </a:cubicBezTo>
                    <a:cubicBezTo>
                      <a:pt x="17780" y="336550"/>
                      <a:pt x="0" y="76200"/>
                      <a:pt x="22860" y="25400"/>
                    </a:cubicBezTo>
                    <a:cubicBezTo>
                      <a:pt x="30480" y="10160"/>
                      <a:pt x="43180" y="0"/>
                      <a:pt x="50800" y="0"/>
                    </a:cubicBezTo>
                    <a:cubicBezTo>
                      <a:pt x="59690" y="1270"/>
                      <a:pt x="73660" y="25400"/>
                      <a:pt x="73660" y="25400"/>
                    </a:cubicBezTo>
                  </a:path>
                </a:pathLst>
              </a:custGeom>
              <a:solidFill>
                <a:srgbClr val="0571D3"/>
              </a:solidFill>
              <a:ln cap="sq">
                <a:noFill/>
                <a:prstDash val="solid"/>
                <a:miter/>
              </a:ln>
            </p:spPr>
          </p:sp>
        </p:grpSp>
        <p:sp>
          <p:nvSpPr>
            <p:cNvPr id="62" name="Freeform 62"/>
            <p:cNvSpPr/>
            <p:nvPr/>
          </p:nvSpPr>
          <p:spPr>
            <a:xfrm>
              <a:off x="7200043" y="1647846"/>
              <a:ext cx="2510191" cy="1568869"/>
            </a:xfrm>
            <a:custGeom>
              <a:avLst/>
              <a:gdLst/>
              <a:ahLst/>
              <a:cxnLst/>
              <a:rect l="l" t="t" r="r" b="b"/>
              <a:pathLst>
                <a:path w="2510191" h="1568869">
                  <a:moveTo>
                    <a:pt x="0" y="0"/>
                  </a:moveTo>
                  <a:lnTo>
                    <a:pt x="2510192" y="0"/>
                  </a:lnTo>
                  <a:lnTo>
                    <a:pt x="2510192" y="1568869"/>
                  </a:lnTo>
                  <a:lnTo>
                    <a:pt x="0" y="1568869"/>
                  </a:lnTo>
                  <a:lnTo>
                    <a:pt x="0" y="0"/>
                  </a:lnTo>
                  <a:close/>
                </a:path>
              </a:pathLst>
            </a:custGeom>
            <a:blipFill>
              <a:blip r:embed="rId4"/>
              <a:stretch>
                <a:fillRect/>
              </a:stretch>
            </a:blipFill>
          </p:spPr>
        </p:sp>
        <p:grpSp>
          <p:nvGrpSpPr>
            <p:cNvPr id="63" name="Group 63"/>
            <p:cNvGrpSpPr/>
            <p:nvPr/>
          </p:nvGrpSpPr>
          <p:grpSpPr>
            <a:xfrm>
              <a:off x="8473589" y="1921256"/>
              <a:ext cx="31183" cy="425649"/>
              <a:chOff x="0" y="0"/>
              <a:chExt cx="152400" cy="2080260"/>
            </a:xfrm>
          </p:grpSpPr>
          <p:sp>
            <p:nvSpPr>
              <p:cNvPr id="64" name="Freeform 64"/>
              <p:cNvSpPr/>
              <p:nvPr/>
            </p:nvSpPr>
            <p:spPr>
              <a:xfrm>
                <a:off x="-6350" y="49530"/>
                <a:ext cx="107950" cy="1979930"/>
              </a:xfrm>
              <a:custGeom>
                <a:avLst/>
                <a:gdLst/>
                <a:ahLst/>
                <a:cxnLst/>
                <a:rect l="l" t="t" r="r" b="b"/>
                <a:pathLst>
                  <a:path w="107950" h="1979930">
                    <a:moveTo>
                      <a:pt x="107950" y="25400"/>
                    </a:moveTo>
                    <a:cubicBezTo>
                      <a:pt x="100330" y="1971040"/>
                      <a:pt x="90170" y="1978660"/>
                      <a:pt x="81280" y="1978660"/>
                    </a:cubicBezTo>
                    <a:cubicBezTo>
                      <a:pt x="72390" y="1978660"/>
                      <a:pt x="58420" y="1959610"/>
                      <a:pt x="57150" y="1950720"/>
                    </a:cubicBezTo>
                    <a:cubicBezTo>
                      <a:pt x="57150" y="1943100"/>
                      <a:pt x="64770" y="1934210"/>
                      <a:pt x="71120" y="1930400"/>
                    </a:cubicBezTo>
                    <a:cubicBezTo>
                      <a:pt x="78740" y="1927860"/>
                      <a:pt x="95250" y="1930400"/>
                      <a:pt x="101600" y="1935480"/>
                    </a:cubicBezTo>
                    <a:cubicBezTo>
                      <a:pt x="106680" y="1941830"/>
                      <a:pt x="107950" y="1959610"/>
                      <a:pt x="104140" y="1965960"/>
                    </a:cubicBezTo>
                    <a:cubicBezTo>
                      <a:pt x="101600" y="1972310"/>
                      <a:pt x="91440" y="1979930"/>
                      <a:pt x="83820" y="1978660"/>
                    </a:cubicBezTo>
                    <a:cubicBezTo>
                      <a:pt x="74930" y="1977390"/>
                      <a:pt x="64770" y="1971040"/>
                      <a:pt x="57150" y="1953260"/>
                    </a:cubicBezTo>
                    <a:cubicBezTo>
                      <a:pt x="0" y="1821180"/>
                      <a:pt x="7620" y="157480"/>
                      <a:pt x="57150" y="25400"/>
                    </a:cubicBezTo>
                    <a:cubicBezTo>
                      <a:pt x="63500" y="8890"/>
                      <a:pt x="71120" y="1270"/>
                      <a:pt x="80010" y="1270"/>
                    </a:cubicBezTo>
                    <a:cubicBezTo>
                      <a:pt x="87630" y="0"/>
                      <a:pt x="107950" y="25400"/>
                      <a:pt x="107950" y="25400"/>
                    </a:cubicBezTo>
                  </a:path>
                </a:pathLst>
              </a:custGeom>
              <a:solidFill>
                <a:srgbClr val="0571D3"/>
              </a:solidFill>
              <a:ln cap="sq">
                <a:noFill/>
                <a:prstDash val="solid"/>
                <a:miter/>
              </a:ln>
            </p:spPr>
          </p:sp>
        </p:grpSp>
        <p:grpSp>
          <p:nvGrpSpPr>
            <p:cNvPr id="65" name="Group 65"/>
            <p:cNvGrpSpPr/>
            <p:nvPr/>
          </p:nvGrpSpPr>
          <p:grpSpPr>
            <a:xfrm>
              <a:off x="8473589" y="2308966"/>
              <a:ext cx="71981" cy="112519"/>
              <a:chOff x="0" y="0"/>
              <a:chExt cx="351790" cy="549910"/>
            </a:xfrm>
          </p:grpSpPr>
          <p:sp>
            <p:nvSpPr>
              <p:cNvPr id="66" name="Freeform 66"/>
              <p:cNvSpPr/>
              <p:nvPr/>
            </p:nvSpPr>
            <p:spPr>
              <a:xfrm>
                <a:off x="49530" y="48260"/>
                <a:ext cx="252730" cy="450850"/>
              </a:xfrm>
              <a:custGeom>
                <a:avLst/>
                <a:gdLst/>
                <a:ahLst/>
                <a:cxnLst/>
                <a:rect l="l" t="t" r="r" b="b"/>
                <a:pathLst>
                  <a:path w="252730" h="450850">
                    <a:moveTo>
                      <a:pt x="52070" y="26670"/>
                    </a:moveTo>
                    <a:cubicBezTo>
                      <a:pt x="58420" y="88900"/>
                      <a:pt x="97790" y="133350"/>
                      <a:pt x="109220" y="165100"/>
                    </a:cubicBezTo>
                    <a:cubicBezTo>
                      <a:pt x="119380" y="189230"/>
                      <a:pt x="118110" y="208280"/>
                      <a:pt x="127000" y="233680"/>
                    </a:cubicBezTo>
                    <a:cubicBezTo>
                      <a:pt x="138430" y="262890"/>
                      <a:pt x="156210" y="299720"/>
                      <a:pt x="176530" y="330200"/>
                    </a:cubicBezTo>
                    <a:cubicBezTo>
                      <a:pt x="196850" y="363220"/>
                      <a:pt x="248920" y="402590"/>
                      <a:pt x="251460" y="422910"/>
                    </a:cubicBezTo>
                    <a:cubicBezTo>
                      <a:pt x="252730" y="433070"/>
                      <a:pt x="247650" y="440690"/>
                      <a:pt x="241300" y="445770"/>
                    </a:cubicBezTo>
                    <a:cubicBezTo>
                      <a:pt x="234950" y="449580"/>
                      <a:pt x="217170" y="450850"/>
                      <a:pt x="210820" y="445770"/>
                    </a:cubicBezTo>
                    <a:cubicBezTo>
                      <a:pt x="204470" y="440690"/>
                      <a:pt x="200660" y="424180"/>
                      <a:pt x="201930" y="416560"/>
                    </a:cubicBezTo>
                    <a:cubicBezTo>
                      <a:pt x="204470" y="408940"/>
                      <a:pt x="213360" y="401320"/>
                      <a:pt x="219710" y="400050"/>
                    </a:cubicBezTo>
                    <a:cubicBezTo>
                      <a:pt x="228600" y="398780"/>
                      <a:pt x="243840" y="406400"/>
                      <a:pt x="248920" y="412750"/>
                    </a:cubicBezTo>
                    <a:cubicBezTo>
                      <a:pt x="252730" y="419100"/>
                      <a:pt x="251460" y="430530"/>
                      <a:pt x="248920" y="436880"/>
                    </a:cubicBezTo>
                    <a:cubicBezTo>
                      <a:pt x="245110" y="443230"/>
                      <a:pt x="236220" y="449580"/>
                      <a:pt x="229870" y="450850"/>
                    </a:cubicBezTo>
                    <a:cubicBezTo>
                      <a:pt x="222250" y="450850"/>
                      <a:pt x="215900" y="449580"/>
                      <a:pt x="207010" y="441960"/>
                    </a:cubicBezTo>
                    <a:cubicBezTo>
                      <a:pt x="179070" y="420370"/>
                      <a:pt x="96520" y="306070"/>
                      <a:pt x="74930" y="254000"/>
                    </a:cubicBezTo>
                    <a:cubicBezTo>
                      <a:pt x="60960" y="220980"/>
                      <a:pt x="71120" y="186690"/>
                      <a:pt x="60960" y="167640"/>
                    </a:cubicBezTo>
                    <a:cubicBezTo>
                      <a:pt x="53340" y="156210"/>
                      <a:pt x="40640" y="156210"/>
                      <a:pt x="31750" y="144780"/>
                    </a:cubicBezTo>
                    <a:cubicBezTo>
                      <a:pt x="19050" y="127000"/>
                      <a:pt x="3810" y="91440"/>
                      <a:pt x="1270" y="66040"/>
                    </a:cubicBezTo>
                    <a:cubicBezTo>
                      <a:pt x="0" y="44450"/>
                      <a:pt x="2540" y="13970"/>
                      <a:pt x="12700" y="5080"/>
                    </a:cubicBezTo>
                    <a:cubicBezTo>
                      <a:pt x="17780" y="0"/>
                      <a:pt x="29210" y="0"/>
                      <a:pt x="35560" y="2540"/>
                    </a:cubicBezTo>
                    <a:cubicBezTo>
                      <a:pt x="43180" y="6350"/>
                      <a:pt x="52070" y="26670"/>
                      <a:pt x="52070" y="26670"/>
                    </a:cubicBezTo>
                  </a:path>
                </a:pathLst>
              </a:custGeom>
              <a:solidFill>
                <a:srgbClr val="0571D3"/>
              </a:solidFill>
              <a:ln cap="sq">
                <a:noFill/>
                <a:prstDash val="solid"/>
                <a:miter/>
              </a:ln>
            </p:spPr>
          </p:sp>
        </p:grpSp>
        <p:grpSp>
          <p:nvGrpSpPr>
            <p:cNvPr id="67" name="Group 67"/>
            <p:cNvGrpSpPr/>
            <p:nvPr/>
          </p:nvGrpSpPr>
          <p:grpSpPr>
            <a:xfrm>
              <a:off x="8188264" y="2315462"/>
              <a:ext cx="309492" cy="146820"/>
              <a:chOff x="0" y="0"/>
              <a:chExt cx="1512570" cy="717550"/>
            </a:xfrm>
          </p:grpSpPr>
          <p:sp>
            <p:nvSpPr>
              <p:cNvPr id="68" name="Freeform 68"/>
              <p:cNvSpPr/>
              <p:nvPr/>
            </p:nvSpPr>
            <p:spPr>
              <a:xfrm>
                <a:off x="48260" y="49530"/>
                <a:ext cx="1416050" cy="618490"/>
              </a:xfrm>
              <a:custGeom>
                <a:avLst/>
                <a:gdLst/>
                <a:ahLst/>
                <a:cxnLst/>
                <a:rect l="l" t="t" r="r" b="b"/>
                <a:pathLst>
                  <a:path w="1416050" h="618490">
                    <a:moveTo>
                      <a:pt x="1389380" y="52070"/>
                    </a:moveTo>
                    <a:cubicBezTo>
                      <a:pt x="1314450" y="53340"/>
                      <a:pt x="1319530" y="64770"/>
                      <a:pt x="1309370" y="72390"/>
                    </a:cubicBezTo>
                    <a:cubicBezTo>
                      <a:pt x="1286510" y="90170"/>
                      <a:pt x="1176020" y="93980"/>
                      <a:pt x="1149350" y="114300"/>
                    </a:cubicBezTo>
                    <a:cubicBezTo>
                      <a:pt x="1137920" y="123190"/>
                      <a:pt x="1140460" y="138430"/>
                      <a:pt x="1131570" y="147320"/>
                    </a:cubicBezTo>
                    <a:cubicBezTo>
                      <a:pt x="1121410" y="157480"/>
                      <a:pt x="1107440" y="163830"/>
                      <a:pt x="1092200" y="170180"/>
                    </a:cubicBezTo>
                    <a:cubicBezTo>
                      <a:pt x="1071880" y="177800"/>
                      <a:pt x="1036320" y="171450"/>
                      <a:pt x="1018540" y="182880"/>
                    </a:cubicBezTo>
                    <a:cubicBezTo>
                      <a:pt x="1003300" y="190500"/>
                      <a:pt x="1000760" y="208280"/>
                      <a:pt x="985520" y="220980"/>
                    </a:cubicBezTo>
                    <a:cubicBezTo>
                      <a:pt x="958850" y="243840"/>
                      <a:pt x="910590" y="271780"/>
                      <a:pt x="863600" y="290830"/>
                    </a:cubicBezTo>
                    <a:cubicBezTo>
                      <a:pt x="805180" y="314960"/>
                      <a:pt x="698500" y="323850"/>
                      <a:pt x="657860" y="344170"/>
                    </a:cubicBezTo>
                    <a:cubicBezTo>
                      <a:pt x="638810" y="354330"/>
                      <a:pt x="635000" y="369570"/>
                      <a:pt x="618490" y="375920"/>
                    </a:cubicBezTo>
                    <a:cubicBezTo>
                      <a:pt x="599440" y="383540"/>
                      <a:pt x="572770" y="373380"/>
                      <a:pt x="551180" y="382270"/>
                    </a:cubicBezTo>
                    <a:cubicBezTo>
                      <a:pt x="527050" y="393700"/>
                      <a:pt x="511810" y="430530"/>
                      <a:pt x="485140" y="441960"/>
                    </a:cubicBezTo>
                    <a:cubicBezTo>
                      <a:pt x="455930" y="454660"/>
                      <a:pt x="414020" y="440690"/>
                      <a:pt x="381000" y="450850"/>
                    </a:cubicBezTo>
                    <a:cubicBezTo>
                      <a:pt x="349250" y="459740"/>
                      <a:pt x="322580" y="485140"/>
                      <a:pt x="293370" y="496570"/>
                    </a:cubicBezTo>
                    <a:cubicBezTo>
                      <a:pt x="266700" y="506730"/>
                      <a:pt x="245110" y="504190"/>
                      <a:pt x="214630" y="515620"/>
                    </a:cubicBezTo>
                    <a:cubicBezTo>
                      <a:pt x="163830" y="534670"/>
                      <a:pt x="58420" y="617220"/>
                      <a:pt x="26670" y="617220"/>
                    </a:cubicBezTo>
                    <a:cubicBezTo>
                      <a:pt x="16510" y="617220"/>
                      <a:pt x="10160" y="612140"/>
                      <a:pt x="6350" y="605790"/>
                    </a:cubicBezTo>
                    <a:cubicBezTo>
                      <a:pt x="2540" y="600710"/>
                      <a:pt x="0" y="589280"/>
                      <a:pt x="2540" y="582930"/>
                    </a:cubicBezTo>
                    <a:cubicBezTo>
                      <a:pt x="5080" y="576580"/>
                      <a:pt x="13970" y="568960"/>
                      <a:pt x="21590" y="566420"/>
                    </a:cubicBezTo>
                    <a:cubicBezTo>
                      <a:pt x="27940" y="565150"/>
                      <a:pt x="39370" y="567690"/>
                      <a:pt x="44450" y="572770"/>
                    </a:cubicBezTo>
                    <a:cubicBezTo>
                      <a:pt x="49530" y="577850"/>
                      <a:pt x="53340" y="588010"/>
                      <a:pt x="52070" y="595630"/>
                    </a:cubicBezTo>
                    <a:cubicBezTo>
                      <a:pt x="49530" y="603250"/>
                      <a:pt x="38100" y="614680"/>
                      <a:pt x="30480" y="617220"/>
                    </a:cubicBezTo>
                    <a:cubicBezTo>
                      <a:pt x="22860" y="618490"/>
                      <a:pt x="12700" y="613410"/>
                      <a:pt x="7620" y="608330"/>
                    </a:cubicBezTo>
                    <a:cubicBezTo>
                      <a:pt x="2540" y="603250"/>
                      <a:pt x="0" y="594360"/>
                      <a:pt x="2540" y="585470"/>
                    </a:cubicBezTo>
                    <a:cubicBezTo>
                      <a:pt x="5080" y="571500"/>
                      <a:pt x="22860" y="547370"/>
                      <a:pt x="39370" y="535940"/>
                    </a:cubicBezTo>
                    <a:cubicBezTo>
                      <a:pt x="58420" y="524510"/>
                      <a:pt x="82550" y="529590"/>
                      <a:pt x="114300" y="519430"/>
                    </a:cubicBezTo>
                    <a:cubicBezTo>
                      <a:pt x="175260" y="497840"/>
                      <a:pt x="312420" y="415290"/>
                      <a:pt x="381000" y="400050"/>
                    </a:cubicBezTo>
                    <a:cubicBezTo>
                      <a:pt x="419100" y="391160"/>
                      <a:pt x="457200" y="407670"/>
                      <a:pt x="477520" y="396240"/>
                    </a:cubicBezTo>
                    <a:cubicBezTo>
                      <a:pt x="491490" y="387350"/>
                      <a:pt x="491490" y="365760"/>
                      <a:pt x="502920" y="355600"/>
                    </a:cubicBezTo>
                    <a:cubicBezTo>
                      <a:pt x="514350" y="345440"/>
                      <a:pt x="529590" y="337820"/>
                      <a:pt x="546100" y="332740"/>
                    </a:cubicBezTo>
                    <a:cubicBezTo>
                      <a:pt x="566420" y="327660"/>
                      <a:pt x="600710" y="335280"/>
                      <a:pt x="617220" y="327660"/>
                    </a:cubicBezTo>
                    <a:cubicBezTo>
                      <a:pt x="627380" y="322580"/>
                      <a:pt x="626110" y="309880"/>
                      <a:pt x="640080" y="302260"/>
                    </a:cubicBezTo>
                    <a:cubicBezTo>
                      <a:pt x="671830" y="283210"/>
                      <a:pt x="781050" y="275590"/>
                      <a:pt x="830580" y="252730"/>
                    </a:cubicBezTo>
                    <a:cubicBezTo>
                      <a:pt x="866140" y="236220"/>
                      <a:pt x="894080" y="200660"/>
                      <a:pt x="916940" y="193040"/>
                    </a:cubicBezTo>
                    <a:cubicBezTo>
                      <a:pt x="929640" y="187960"/>
                      <a:pt x="942340" y="195580"/>
                      <a:pt x="949960" y="189230"/>
                    </a:cubicBezTo>
                    <a:cubicBezTo>
                      <a:pt x="958850" y="184150"/>
                      <a:pt x="958850" y="166370"/>
                      <a:pt x="966470" y="157480"/>
                    </a:cubicBezTo>
                    <a:cubicBezTo>
                      <a:pt x="977900" y="147320"/>
                      <a:pt x="994410" y="139700"/>
                      <a:pt x="1010920" y="132080"/>
                    </a:cubicBezTo>
                    <a:cubicBezTo>
                      <a:pt x="1033780" y="124460"/>
                      <a:pt x="1071880" y="127000"/>
                      <a:pt x="1092200" y="114300"/>
                    </a:cubicBezTo>
                    <a:cubicBezTo>
                      <a:pt x="1111250" y="104140"/>
                      <a:pt x="1112520" y="83820"/>
                      <a:pt x="1134110" y="69850"/>
                    </a:cubicBezTo>
                    <a:cubicBezTo>
                      <a:pt x="1176020" y="43180"/>
                      <a:pt x="1300480" y="3810"/>
                      <a:pt x="1351280" y="1270"/>
                    </a:cubicBezTo>
                    <a:cubicBezTo>
                      <a:pt x="1376680" y="0"/>
                      <a:pt x="1402080" y="3810"/>
                      <a:pt x="1409700" y="12700"/>
                    </a:cubicBezTo>
                    <a:cubicBezTo>
                      <a:pt x="1416050" y="17780"/>
                      <a:pt x="1416050" y="29210"/>
                      <a:pt x="1413510" y="35560"/>
                    </a:cubicBezTo>
                    <a:cubicBezTo>
                      <a:pt x="1409700" y="43180"/>
                      <a:pt x="1389380" y="52070"/>
                      <a:pt x="1389380" y="52070"/>
                    </a:cubicBezTo>
                  </a:path>
                </a:pathLst>
              </a:custGeom>
              <a:solidFill>
                <a:srgbClr val="0571D3"/>
              </a:solidFill>
              <a:ln cap="sq">
                <a:noFill/>
                <a:prstDash val="solid"/>
                <a:miter/>
              </a:ln>
            </p:spPr>
          </p:sp>
        </p:grpSp>
        <p:grpSp>
          <p:nvGrpSpPr>
            <p:cNvPr id="69" name="Group 69"/>
            <p:cNvGrpSpPr/>
            <p:nvPr/>
          </p:nvGrpSpPr>
          <p:grpSpPr>
            <a:xfrm>
              <a:off x="8514387" y="2397058"/>
              <a:ext cx="31183" cy="194375"/>
              <a:chOff x="0" y="0"/>
              <a:chExt cx="152400" cy="949960"/>
            </a:xfrm>
          </p:grpSpPr>
          <p:sp>
            <p:nvSpPr>
              <p:cNvPr id="70" name="Freeform 70"/>
              <p:cNvSpPr/>
              <p:nvPr/>
            </p:nvSpPr>
            <p:spPr>
              <a:xfrm>
                <a:off x="15240" y="50800"/>
                <a:ext cx="86360" cy="849630"/>
              </a:xfrm>
              <a:custGeom>
                <a:avLst/>
                <a:gdLst/>
                <a:ahLst/>
                <a:cxnLst/>
                <a:rect l="l" t="t" r="r" b="b"/>
                <a:pathLst>
                  <a:path w="86360" h="849630">
                    <a:moveTo>
                      <a:pt x="86360" y="25400"/>
                    </a:moveTo>
                    <a:cubicBezTo>
                      <a:pt x="78740" y="839470"/>
                      <a:pt x="68580" y="848360"/>
                      <a:pt x="59690" y="848360"/>
                    </a:cubicBezTo>
                    <a:cubicBezTo>
                      <a:pt x="50800" y="848360"/>
                      <a:pt x="36830" y="829310"/>
                      <a:pt x="35560" y="820420"/>
                    </a:cubicBezTo>
                    <a:cubicBezTo>
                      <a:pt x="35560" y="812800"/>
                      <a:pt x="43180" y="802640"/>
                      <a:pt x="49530" y="800100"/>
                    </a:cubicBezTo>
                    <a:cubicBezTo>
                      <a:pt x="57150" y="797560"/>
                      <a:pt x="73660" y="800100"/>
                      <a:pt x="80010" y="805180"/>
                    </a:cubicBezTo>
                    <a:cubicBezTo>
                      <a:pt x="85090" y="811530"/>
                      <a:pt x="86360" y="829310"/>
                      <a:pt x="82550" y="835660"/>
                    </a:cubicBezTo>
                    <a:cubicBezTo>
                      <a:pt x="80010" y="842010"/>
                      <a:pt x="69850" y="849630"/>
                      <a:pt x="62230" y="848360"/>
                    </a:cubicBezTo>
                    <a:cubicBezTo>
                      <a:pt x="53340" y="847090"/>
                      <a:pt x="43180" y="839470"/>
                      <a:pt x="35560" y="822960"/>
                    </a:cubicBezTo>
                    <a:cubicBezTo>
                      <a:pt x="1270" y="742950"/>
                      <a:pt x="0" y="104140"/>
                      <a:pt x="35560" y="25400"/>
                    </a:cubicBezTo>
                    <a:cubicBezTo>
                      <a:pt x="43180" y="7620"/>
                      <a:pt x="55880" y="0"/>
                      <a:pt x="63500" y="0"/>
                    </a:cubicBezTo>
                    <a:cubicBezTo>
                      <a:pt x="72390" y="1270"/>
                      <a:pt x="86360" y="25400"/>
                      <a:pt x="86360" y="25400"/>
                    </a:cubicBezTo>
                  </a:path>
                </a:pathLst>
              </a:custGeom>
              <a:solidFill>
                <a:srgbClr val="0571D3"/>
              </a:solidFill>
              <a:ln cap="sq">
                <a:noFill/>
                <a:prstDash val="solid"/>
                <a:miter/>
              </a:ln>
            </p:spPr>
          </p:sp>
        </p:grpSp>
        <p:grpSp>
          <p:nvGrpSpPr>
            <p:cNvPr id="71" name="Group 71"/>
            <p:cNvGrpSpPr/>
            <p:nvPr/>
          </p:nvGrpSpPr>
          <p:grpSpPr>
            <a:xfrm>
              <a:off x="8480345" y="2567006"/>
              <a:ext cx="58468" cy="289483"/>
              <a:chOff x="0" y="0"/>
              <a:chExt cx="285750" cy="1414780"/>
            </a:xfrm>
          </p:grpSpPr>
          <p:sp>
            <p:nvSpPr>
              <p:cNvPr id="72" name="Freeform 72"/>
              <p:cNvSpPr/>
              <p:nvPr/>
            </p:nvSpPr>
            <p:spPr>
              <a:xfrm>
                <a:off x="48260" y="49530"/>
                <a:ext cx="186690" cy="1316990"/>
              </a:xfrm>
              <a:custGeom>
                <a:avLst/>
                <a:gdLst/>
                <a:ahLst/>
                <a:cxnLst/>
                <a:rect l="l" t="t" r="r" b="b"/>
                <a:pathLst>
                  <a:path w="186690" h="1316990">
                    <a:moveTo>
                      <a:pt x="186690" y="26670"/>
                    </a:moveTo>
                    <a:cubicBezTo>
                      <a:pt x="173990" y="595630"/>
                      <a:pt x="161290" y="590550"/>
                      <a:pt x="156210" y="603250"/>
                    </a:cubicBezTo>
                    <a:cubicBezTo>
                      <a:pt x="146050" y="626110"/>
                      <a:pt x="158750" y="690880"/>
                      <a:pt x="148590" y="712470"/>
                    </a:cubicBezTo>
                    <a:cubicBezTo>
                      <a:pt x="142240" y="725170"/>
                      <a:pt x="128270" y="722630"/>
                      <a:pt x="123190" y="736600"/>
                    </a:cubicBezTo>
                    <a:cubicBezTo>
                      <a:pt x="107950" y="770890"/>
                      <a:pt x="130810" y="892810"/>
                      <a:pt x="119380" y="941070"/>
                    </a:cubicBezTo>
                    <a:cubicBezTo>
                      <a:pt x="113030" y="971550"/>
                      <a:pt x="96520" y="979170"/>
                      <a:pt x="88900" y="1009650"/>
                    </a:cubicBezTo>
                    <a:cubicBezTo>
                      <a:pt x="76200" y="1062990"/>
                      <a:pt x="96520" y="1192530"/>
                      <a:pt x="81280" y="1245870"/>
                    </a:cubicBezTo>
                    <a:cubicBezTo>
                      <a:pt x="72390" y="1275080"/>
                      <a:pt x="57150" y="1303020"/>
                      <a:pt x="41910" y="1310640"/>
                    </a:cubicBezTo>
                    <a:cubicBezTo>
                      <a:pt x="33020" y="1315720"/>
                      <a:pt x="17780" y="1313180"/>
                      <a:pt x="11430" y="1309370"/>
                    </a:cubicBezTo>
                    <a:cubicBezTo>
                      <a:pt x="6350" y="1304290"/>
                      <a:pt x="2540" y="1294130"/>
                      <a:pt x="2540" y="1286510"/>
                    </a:cubicBezTo>
                    <a:cubicBezTo>
                      <a:pt x="3810" y="1280160"/>
                      <a:pt x="10160" y="1270000"/>
                      <a:pt x="16510" y="1267460"/>
                    </a:cubicBezTo>
                    <a:cubicBezTo>
                      <a:pt x="22860" y="1263650"/>
                      <a:pt x="34290" y="1263650"/>
                      <a:pt x="40640" y="1267460"/>
                    </a:cubicBezTo>
                    <a:cubicBezTo>
                      <a:pt x="45720" y="1270000"/>
                      <a:pt x="52070" y="1280160"/>
                      <a:pt x="53340" y="1286510"/>
                    </a:cubicBezTo>
                    <a:cubicBezTo>
                      <a:pt x="54610" y="1294130"/>
                      <a:pt x="49530" y="1304290"/>
                      <a:pt x="44450" y="1309370"/>
                    </a:cubicBezTo>
                    <a:cubicBezTo>
                      <a:pt x="39370" y="1313180"/>
                      <a:pt x="27940" y="1316990"/>
                      <a:pt x="21590" y="1314450"/>
                    </a:cubicBezTo>
                    <a:cubicBezTo>
                      <a:pt x="13970" y="1310640"/>
                      <a:pt x="3810" y="1300480"/>
                      <a:pt x="2540" y="1289050"/>
                    </a:cubicBezTo>
                    <a:cubicBezTo>
                      <a:pt x="0" y="1271270"/>
                      <a:pt x="29210" y="1242060"/>
                      <a:pt x="35560" y="1207770"/>
                    </a:cubicBezTo>
                    <a:cubicBezTo>
                      <a:pt x="46990" y="1154430"/>
                      <a:pt x="27940" y="1050290"/>
                      <a:pt x="39370" y="1002030"/>
                    </a:cubicBezTo>
                    <a:cubicBezTo>
                      <a:pt x="45720" y="972820"/>
                      <a:pt x="63500" y="965200"/>
                      <a:pt x="69850" y="937260"/>
                    </a:cubicBezTo>
                    <a:cubicBezTo>
                      <a:pt x="81280" y="889000"/>
                      <a:pt x="60960" y="803910"/>
                      <a:pt x="72390" y="737870"/>
                    </a:cubicBezTo>
                    <a:cubicBezTo>
                      <a:pt x="82550" y="671830"/>
                      <a:pt x="123190" y="623570"/>
                      <a:pt x="135890" y="541020"/>
                    </a:cubicBezTo>
                    <a:cubicBezTo>
                      <a:pt x="156210" y="408940"/>
                      <a:pt x="107950" y="76200"/>
                      <a:pt x="135890" y="20320"/>
                    </a:cubicBezTo>
                    <a:cubicBezTo>
                      <a:pt x="143510" y="6350"/>
                      <a:pt x="156210" y="0"/>
                      <a:pt x="163830" y="1270"/>
                    </a:cubicBezTo>
                    <a:cubicBezTo>
                      <a:pt x="172720" y="2540"/>
                      <a:pt x="186690" y="26670"/>
                      <a:pt x="186690" y="26670"/>
                    </a:cubicBezTo>
                  </a:path>
                </a:pathLst>
              </a:custGeom>
              <a:solidFill>
                <a:srgbClr val="0571D3"/>
              </a:solidFill>
              <a:ln cap="sq">
                <a:noFill/>
                <a:prstDash val="solid"/>
                <a:miter/>
              </a:ln>
            </p:spPr>
          </p:sp>
        </p:grpSp>
        <p:grpSp>
          <p:nvGrpSpPr>
            <p:cNvPr id="73" name="Group 73"/>
            <p:cNvGrpSpPr/>
            <p:nvPr/>
          </p:nvGrpSpPr>
          <p:grpSpPr>
            <a:xfrm>
              <a:off x="8324690" y="1918137"/>
              <a:ext cx="173326" cy="245047"/>
              <a:chOff x="0" y="0"/>
              <a:chExt cx="847090" cy="1197610"/>
            </a:xfrm>
          </p:grpSpPr>
          <p:sp>
            <p:nvSpPr>
              <p:cNvPr id="74" name="Freeform 74"/>
              <p:cNvSpPr/>
              <p:nvPr/>
            </p:nvSpPr>
            <p:spPr>
              <a:xfrm>
                <a:off x="46990" y="46990"/>
                <a:ext cx="750570" cy="1099820"/>
              </a:xfrm>
              <a:custGeom>
                <a:avLst/>
                <a:gdLst/>
                <a:ahLst/>
                <a:cxnLst/>
                <a:rect l="l" t="t" r="r" b="b"/>
                <a:pathLst>
                  <a:path w="750570" h="1099820">
                    <a:moveTo>
                      <a:pt x="706120" y="62230"/>
                    </a:moveTo>
                    <a:cubicBezTo>
                      <a:pt x="692150" y="41910"/>
                      <a:pt x="610870" y="96520"/>
                      <a:pt x="594360" y="121920"/>
                    </a:cubicBezTo>
                    <a:cubicBezTo>
                      <a:pt x="584200" y="137160"/>
                      <a:pt x="590550" y="148590"/>
                      <a:pt x="582930" y="165100"/>
                    </a:cubicBezTo>
                    <a:cubicBezTo>
                      <a:pt x="567690" y="195580"/>
                      <a:pt x="518160" y="255270"/>
                      <a:pt x="494030" y="274320"/>
                    </a:cubicBezTo>
                    <a:cubicBezTo>
                      <a:pt x="481330" y="283210"/>
                      <a:pt x="468630" y="279400"/>
                      <a:pt x="458470" y="288290"/>
                    </a:cubicBezTo>
                    <a:cubicBezTo>
                      <a:pt x="445770" y="299720"/>
                      <a:pt x="440690" y="327660"/>
                      <a:pt x="424180" y="342900"/>
                    </a:cubicBezTo>
                    <a:cubicBezTo>
                      <a:pt x="406400" y="361950"/>
                      <a:pt x="372110" y="386080"/>
                      <a:pt x="351790" y="392430"/>
                    </a:cubicBezTo>
                    <a:cubicBezTo>
                      <a:pt x="341630" y="396240"/>
                      <a:pt x="330200" y="388620"/>
                      <a:pt x="323850" y="393700"/>
                    </a:cubicBezTo>
                    <a:cubicBezTo>
                      <a:pt x="317500" y="398780"/>
                      <a:pt x="318770" y="411480"/>
                      <a:pt x="311150" y="420370"/>
                    </a:cubicBezTo>
                    <a:cubicBezTo>
                      <a:pt x="299720" y="431800"/>
                      <a:pt x="261620" y="435610"/>
                      <a:pt x="251460" y="453390"/>
                    </a:cubicBezTo>
                    <a:cubicBezTo>
                      <a:pt x="241300" y="471170"/>
                      <a:pt x="255270" y="500380"/>
                      <a:pt x="250190" y="527050"/>
                    </a:cubicBezTo>
                    <a:cubicBezTo>
                      <a:pt x="245110" y="557530"/>
                      <a:pt x="229870" y="605790"/>
                      <a:pt x="215900" y="627380"/>
                    </a:cubicBezTo>
                    <a:cubicBezTo>
                      <a:pt x="208280" y="638810"/>
                      <a:pt x="196850" y="636270"/>
                      <a:pt x="190500" y="650240"/>
                    </a:cubicBezTo>
                    <a:cubicBezTo>
                      <a:pt x="175260" y="680720"/>
                      <a:pt x="194310" y="782320"/>
                      <a:pt x="179070" y="829310"/>
                    </a:cubicBezTo>
                    <a:cubicBezTo>
                      <a:pt x="167640" y="863600"/>
                      <a:pt x="139700" y="881380"/>
                      <a:pt x="124460" y="913130"/>
                    </a:cubicBezTo>
                    <a:cubicBezTo>
                      <a:pt x="109220" y="947420"/>
                      <a:pt x="102870" y="1004570"/>
                      <a:pt x="87630" y="1027430"/>
                    </a:cubicBezTo>
                    <a:cubicBezTo>
                      <a:pt x="78740" y="1038860"/>
                      <a:pt x="64770" y="1040130"/>
                      <a:pt x="58420" y="1049020"/>
                    </a:cubicBezTo>
                    <a:cubicBezTo>
                      <a:pt x="50800" y="1059180"/>
                      <a:pt x="53340" y="1079500"/>
                      <a:pt x="45720" y="1084580"/>
                    </a:cubicBezTo>
                    <a:cubicBezTo>
                      <a:pt x="38100" y="1090930"/>
                      <a:pt x="19050" y="1089660"/>
                      <a:pt x="11430" y="1084580"/>
                    </a:cubicBezTo>
                    <a:cubicBezTo>
                      <a:pt x="6350" y="1079500"/>
                      <a:pt x="0" y="1064260"/>
                      <a:pt x="5080" y="1056640"/>
                    </a:cubicBezTo>
                    <a:cubicBezTo>
                      <a:pt x="15240" y="1042670"/>
                      <a:pt x="82550" y="1056640"/>
                      <a:pt x="132080" y="1047750"/>
                    </a:cubicBezTo>
                    <a:cubicBezTo>
                      <a:pt x="204470" y="1036320"/>
                      <a:pt x="334010" y="1002030"/>
                      <a:pt x="393700" y="975360"/>
                    </a:cubicBezTo>
                    <a:cubicBezTo>
                      <a:pt x="427990" y="958850"/>
                      <a:pt x="436880" y="941070"/>
                      <a:pt x="468630" y="925830"/>
                    </a:cubicBezTo>
                    <a:cubicBezTo>
                      <a:pt x="516890" y="902970"/>
                      <a:pt x="626110" y="886460"/>
                      <a:pt x="657860" y="859790"/>
                    </a:cubicBezTo>
                    <a:cubicBezTo>
                      <a:pt x="673100" y="847090"/>
                      <a:pt x="670560" y="822960"/>
                      <a:pt x="680720" y="817880"/>
                    </a:cubicBezTo>
                    <a:cubicBezTo>
                      <a:pt x="688340" y="814070"/>
                      <a:pt x="704850" y="819150"/>
                      <a:pt x="709930" y="825500"/>
                    </a:cubicBezTo>
                    <a:cubicBezTo>
                      <a:pt x="715010" y="831850"/>
                      <a:pt x="715010" y="848360"/>
                      <a:pt x="711200" y="855980"/>
                    </a:cubicBezTo>
                    <a:cubicBezTo>
                      <a:pt x="707390" y="862330"/>
                      <a:pt x="697230" y="867410"/>
                      <a:pt x="689610" y="866140"/>
                    </a:cubicBezTo>
                    <a:cubicBezTo>
                      <a:pt x="683260" y="866140"/>
                      <a:pt x="671830" y="861060"/>
                      <a:pt x="669290" y="854710"/>
                    </a:cubicBezTo>
                    <a:cubicBezTo>
                      <a:pt x="665480" y="847090"/>
                      <a:pt x="670560" y="824230"/>
                      <a:pt x="678180" y="819150"/>
                    </a:cubicBezTo>
                    <a:cubicBezTo>
                      <a:pt x="683260" y="815340"/>
                      <a:pt x="694690" y="815340"/>
                      <a:pt x="701040" y="817880"/>
                    </a:cubicBezTo>
                    <a:cubicBezTo>
                      <a:pt x="707390" y="821690"/>
                      <a:pt x="715010" y="829310"/>
                      <a:pt x="716280" y="838200"/>
                    </a:cubicBezTo>
                    <a:cubicBezTo>
                      <a:pt x="716280" y="852170"/>
                      <a:pt x="699770" y="885190"/>
                      <a:pt x="680720" y="901700"/>
                    </a:cubicBezTo>
                    <a:cubicBezTo>
                      <a:pt x="655320" y="922020"/>
                      <a:pt x="591820" y="922020"/>
                      <a:pt x="570230" y="935990"/>
                    </a:cubicBezTo>
                    <a:cubicBezTo>
                      <a:pt x="557530" y="943610"/>
                      <a:pt x="557530" y="956310"/>
                      <a:pt x="546100" y="962660"/>
                    </a:cubicBezTo>
                    <a:cubicBezTo>
                      <a:pt x="530860" y="971550"/>
                      <a:pt x="505460" y="967740"/>
                      <a:pt x="485140" y="976630"/>
                    </a:cubicBezTo>
                    <a:cubicBezTo>
                      <a:pt x="461010" y="986790"/>
                      <a:pt x="444500" y="1014730"/>
                      <a:pt x="411480" y="1029970"/>
                    </a:cubicBezTo>
                    <a:cubicBezTo>
                      <a:pt x="356870" y="1052830"/>
                      <a:pt x="226060" y="1061720"/>
                      <a:pt x="179070" y="1076960"/>
                    </a:cubicBezTo>
                    <a:cubicBezTo>
                      <a:pt x="158750" y="1084580"/>
                      <a:pt x="152400" y="1097280"/>
                      <a:pt x="134620" y="1098550"/>
                    </a:cubicBezTo>
                    <a:cubicBezTo>
                      <a:pt x="111760" y="1099820"/>
                      <a:pt x="73660" y="1073150"/>
                      <a:pt x="52070" y="1075690"/>
                    </a:cubicBezTo>
                    <a:cubicBezTo>
                      <a:pt x="39370" y="1076960"/>
                      <a:pt x="30480" y="1092200"/>
                      <a:pt x="22860" y="1090930"/>
                    </a:cubicBezTo>
                    <a:cubicBezTo>
                      <a:pt x="15240" y="1089660"/>
                      <a:pt x="3810" y="1078230"/>
                      <a:pt x="3810" y="1069340"/>
                    </a:cubicBezTo>
                    <a:cubicBezTo>
                      <a:pt x="2540" y="1054100"/>
                      <a:pt x="29210" y="1033780"/>
                      <a:pt x="44450" y="1005840"/>
                    </a:cubicBezTo>
                    <a:cubicBezTo>
                      <a:pt x="69850" y="956310"/>
                      <a:pt x="118110" y="855980"/>
                      <a:pt x="133350" y="789940"/>
                    </a:cubicBezTo>
                    <a:cubicBezTo>
                      <a:pt x="144780" y="739140"/>
                      <a:pt x="129540" y="679450"/>
                      <a:pt x="140970" y="648970"/>
                    </a:cubicBezTo>
                    <a:cubicBezTo>
                      <a:pt x="148590" y="629920"/>
                      <a:pt x="163830" y="624840"/>
                      <a:pt x="173990" y="608330"/>
                    </a:cubicBezTo>
                    <a:cubicBezTo>
                      <a:pt x="185420" y="585470"/>
                      <a:pt x="195580" y="549910"/>
                      <a:pt x="200660" y="521970"/>
                    </a:cubicBezTo>
                    <a:cubicBezTo>
                      <a:pt x="205740" y="497840"/>
                      <a:pt x="198120" y="473710"/>
                      <a:pt x="204470" y="453390"/>
                    </a:cubicBezTo>
                    <a:cubicBezTo>
                      <a:pt x="209550" y="435610"/>
                      <a:pt x="215900" y="422910"/>
                      <a:pt x="231140" y="406400"/>
                    </a:cubicBezTo>
                    <a:cubicBezTo>
                      <a:pt x="260350" y="375920"/>
                      <a:pt x="340360" y="349250"/>
                      <a:pt x="389890" y="307340"/>
                    </a:cubicBezTo>
                    <a:cubicBezTo>
                      <a:pt x="444500" y="262890"/>
                      <a:pt x="511810" y="187960"/>
                      <a:pt x="541020" y="144780"/>
                    </a:cubicBezTo>
                    <a:cubicBezTo>
                      <a:pt x="557530" y="119380"/>
                      <a:pt x="553720" y="99060"/>
                      <a:pt x="570230" y="80010"/>
                    </a:cubicBezTo>
                    <a:cubicBezTo>
                      <a:pt x="590550" y="54610"/>
                      <a:pt x="641350" y="24130"/>
                      <a:pt x="668020" y="12700"/>
                    </a:cubicBezTo>
                    <a:cubicBezTo>
                      <a:pt x="681990" y="5080"/>
                      <a:pt x="693420" y="0"/>
                      <a:pt x="706120" y="3810"/>
                    </a:cubicBezTo>
                    <a:cubicBezTo>
                      <a:pt x="721360" y="7620"/>
                      <a:pt x="746760" y="30480"/>
                      <a:pt x="749300" y="41910"/>
                    </a:cubicBezTo>
                    <a:cubicBezTo>
                      <a:pt x="750570" y="50800"/>
                      <a:pt x="741680" y="63500"/>
                      <a:pt x="734060" y="67310"/>
                    </a:cubicBezTo>
                    <a:cubicBezTo>
                      <a:pt x="726440" y="69850"/>
                      <a:pt x="706120" y="62230"/>
                      <a:pt x="706120" y="62230"/>
                    </a:cubicBezTo>
                  </a:path>
                </a:pathLst>
              </a:custGeom>
              <a:solidFill>
                <a:srgbClr val="0571D3"/>
              </a:solidFill>
              <a:ln cap="sq">
                <a:noFill/>
                <a:prstDash val="solid"/>
                <a:miter/>
              </a:ln>
            </p:spPr>
          </p:sp>
        </p:grpSp>
        <p:grpSp>
          <p:nvGrpSpPr>
            <p:cNvPr id="75" name="Group 75"/>
            <p:cNvGrpSpPr/>
            <p:nvPr/>
          </p:nvGrpSpPr>
          <p:grpSpPr>
            <a:xfrm>
              <a:off x="8460076" y="1920996"/>
              <a:ext cx="200871" cy="228416"/>
              <a:chOff x="0" y="0"/>
              <a:chExt cx="981710" cy="1116330"/>
            </a:xfrm>
          </p:grpSpPr>
          <p:sp>
            <p:nvSpPr>
              <p:cNvPr id="76" name="Freeform 76"/>
              <p:cNvSpPr/>
              <p:nvPr/>
            </p:nvSpPr>
            <p:spPr>
              <a:xfrm>
                <a:off x="49530" y="50800"/>
                <a:ext cx="883920" cy="1016000"/>
              </a:xfrm>
              <a:custGeom>
                <a:avLst/>
                <a:gdLst/>
                <a:ahLst/>
                <a:cxnLst/>
                <a:rect l="l" t="t" r="r" b="b"/>
                <a:pathLst>
                  <a:path w="883920" h="1016000">
                    <a:moveTo>
                      <a:pt x="26670" y="0"/>
                    </a:moveTo>
                    <a:cubicBezTo>
                      <a:pt x="266700" y="27940"/>
                      <a:pt x="325120" y="92710"/>
                      <a:pt x="350520" y="129540"/>
                    </a:cubicBezTo>
                    <a:cubicBezTo>
                      <a:pt x="367030" y="152400"/>
                      <a:pt x="361950" y="180340"/>
                      <a:pt x="375920" y="193040"/>
                    </a:cubicBezTo>
                    <a:cubicBezTo>
                      <a:pt x="387350" y="203200"/>
                      <a:pt x="408940" y="195580"/>
                      <a:pt x="420370" y="205740"/>
                    </a:cubicBezTo>
                    <a:cubicBezTo>
                      <a:pt x="433070" y="215900"/>
                      <a:pt x="430530" y="250190"/>
                      <a:pt x="441960" y="260350"/>
                    </a:cubicBezTo>
                    <a:cubicBezTo>
                      <a:pt x="452120" y="269240"/>
                      <a:pt x="468630" y="260350"/>
                      <a:pt x="481330" y="267970"/>
                    </a:cubicBezTo>
                    <a:cubicBezTo>
                      <a:pt x="500380" y="278130"/>
                      <a:pt x="516890" y="312420"/>
                      <a:pt x="537210" y="327660"/>
                    </a:cubicBezTo>
                    <a:cubicBezTo>
                      <a:pt x="553720" y="341630"/>
                      <a:pt x="575310" y="341630"/>
                      <a:pt x="591820" y="358140"/>
                    </a:cubicBezTo>
                    <a:cubicBezTo>
                      <a:pt x="613410" y="381000"/>
                      <a:pt x="632460" y="426720"/>
                      <a:pt x="641350" y="459740"/>
                    </a:cubicBezTo>
                    <a:cubicBezTo>
                      <a:pt x="648970" y="487680"/>
                      <a:pt x="641350" y="521970"/>
                      <a:pt x="648970" y="539750"/>
                    </a:cubicBezTo>
                    <a:cubicBezTo>
                      <a:pt x="655320" y="552450"/>
                      <a:pt x="671830" y="556260"/>
                      <a:pt x="675640" y="566420"/>
                    </a:cubicBezTo>
                    <a:cubicBezTo>
                      <a:pt x="678180" y="574040"/>
                      <a:pt x="671830" y="584200"/>
                      <a:pt x="675640" y="593090"/>
                    </a:cubicBezTo>
                    <a:cubicBezTo>
                      <a:pt x="679450" y="605790"/>
                      <a:pt x="698500" y="614680"/>
                      <a:pt x="708660" y="631190"/>
                    </a:cubicBezTo>
                    <a:cubicBezTo>
                      <a:pt x="722630" y="654050"/>
                      <a:pt x="726440" y="693420"/>
                      <a:pt x="741680" y="726440"/>
                    </a:cubicBezTo>
                    <a:cubicBezTo>
                      <a:pt x="760730" y="765810"/>
                      <a:pt x="803910" y="810260"/>
                      <a:pt x="821690" y="848360"/>
                    </a:cubicBezTo>
                    <a:cubicBezTo>
                      <a:pt x="835660" y="878840"/>
                      <a:pt x="835660" y="909320"/>
                      <a:pt x="847090" y="932180"/>
                    </a:cubicBezTo>
                    <a:cubicBezTo>
                      <a:pt x="857250" y="952500"/>
                      <a:pt x="878840" y="966470"/>
                      <a:pt x="881380" y="981710"/>
                    </a:cubicBezTo>
                    <a:cubicBezTo>
                      <a:pt x="882650" y="991870"/>
                      <a:pt x="877570" y="1007110"/>
                      <a:pt x="871220" y="1010920"/>
                    </a:cubicBezTo>
                    <a:cubicBezTo>
                      <a:pt x="863600" y="1014730"/>
                      <a:pt x="839470" y="1009650"/>
                      <a:pt x="835660" y="1002030"/>
                    </a:cubicBezTo>
                    <a:cubicBezTo>
                      <a:pt x="830580" y="995680"/>
                      <a:pt x="838200" y="971550"/>
                      <a:pt x="845820" y="967740"/>
                    </a:cubicBezTo>
                    <a:cubicBezTo>
                      <a:pt x="853440" y="962660"/>
                      <a:pt x="875030" y="971550"/>
                      <a:pt x="880110" y="979170"/>
                    </a:cubicBezTo>
                    <a:cubicBezTo>
                      <a:pt x="883920" y="985520"/>
                      <a:pt x="882650" y="996950"/>
                      <a:pt x="878840" y="1003300"/>
                    </a:cubicBezTo>
                    <a:cubicBezTo>
                      <a:pt x="875030" y="1008380"/>
                      <a:pt x="866140" y="1016000"/>
                      <a:pt x="858520" y="1014730"/>
                    </a:cubicBezTo>
                    <a:cubicBezTo>
                      <a:pt x="844550" y="1014730"/>
                      <a:pt x="812800" y="993140"/>
                      <a:pt x="802640" y="975360"/>
                    </a:cubicBezTo>
                    <a:cubicBezTo>
                      <a:pt x="792480" y="957580"/>
                      <a:pt x="803910" y="933450"/>
                      <a:pt x="795020" y="909320"/>
                    </a:cubicBezTo>
                    <a:cubicBezTo>
                      <a:pt x="783590" y="877570"/>
                      <a:pt x="746760" y="844550"/>
                      <a:pt x="726440" y="806450"/>
                    </a:cubicBezTo>
                    <a:cubicBezTo>
                      <a:pt x="702310" y="765810"/>
                      <a:pt x="671830" y="704850"/>
                      <a:pt x="662940" y="673100"/>
                    </a:cubicBezTo>
                    <a:cubicBezTo>
                      <a:pt x="659130" y="656590"/>
                      <a:pt x="665480" y="643890"/>
                      <a:pt x="660400" y="633730"/>
                    </a:cubicBezTo>
                    <a:cubicBezTo>
                      <a:pt x="655320" y="624840"/>
                      <a:pt x="642620" y="623570"/>
                      <a:pt x="635000" y="614680"/>
                    </a:cubicBezTo>
                    <a:cubicBezTo>
                      <a:pt x="622300" y="598170"/>
                      <a:pt x="607060" y="567690"/>
                      <a:pt x="598170" y="541020"/>
                    </a:cubicBezTo>
                    <a:cubicBezTo>
                      <a:pt x="590550" y="513080"/>
                      <a:pt x="595630" y="476250"/>
                      <a:pt x="586740" y="449580"/>
                    </a:cubicBezTo>
                    <a:cubicBezTo>
                      <a:pt x="579120" y="427990"/>
                      <a:pt x="571500" y="412750"/>
                      <a:pt x="556260" y="393700"/>
                    </a:cubicBezTo>
                    <a:cubicBezTo>
                      <a:pt x="534670" y="367030"/>
                      <a:pt x="488950" y="327660"/>
                      <a:pt x="459740" y="308610"/>
                    </a:cubicBezTo>
                    <a:cubicBezTo>
                      <a:pt x="439420" y="294640"/>
                      <a:pt x="411480" y="295910"/>
                      <a:pt x="401320" y="281940"/>
                    </a:cubicBezTo>
                    <a:cubicBezTo>
                      <a:pt x="393700" y="271780"/>
                      <a:pt x="402590" y="248920"/>
                      <a:pt x="396240" y="242570"/>
                    </a:cubicBezTo>
                    <a:cubicBezTo>
                      <a:pt x="389890" y="236220"/>
                      <a:pt x="373380" y="242570"/>
                      <a:pt x="363220" y="237490"/>
                    </a:cubicBezTo>
                    <a:cubicBezTo>
                      <a:pt x="353060" y="233680"/>
                      <a:pt x="340360" y="224790"/>
                      <a:pt x="334010" y="214630"/>
                    </a:cubicBezTo>
                    <a:cubicBezTo>
                      <a:pt x="327660" y="203200"/>
                      <a:pt x="332740" y="180340"/>
                      <a:pt x="325120" y="170180"/>
                    </a:cubicBezTo>
                    <a:cubicBezTo>
                      <a:pt x="317500" y="161290"/>
                      <a:pt x="300990" y="163830"/>
                      <a:pt x="290830" y="154940"/>
                    </a:cubicBezTo>
                    <a:cubicBezTo>
                      <a:pt x="278130" y="143510"/>
                      <a:pt x="275590" y="121920"/>
                      <a:pt x="261620" y="107950"/>
                    </a:cubicBezTo>
                    <a:cubicBezTo>
                      <a:pt x="241300" y="87630"/>
                      <a:pt x="209550" y="62230"/>
                      <a:pt x="173990" y="50800"/>
                    </a:cubicBezTo>
                    <a:cubicBezTo>
                      <a:pt x="130810" y="38100"/>
                      <a:pt x="38100" y="63500"/>
                      <a:pt x="13970" y="48260"/>
                    </a:cubicBezTo>
                    <a:cubicBezTo>
                      <a:pt x="5080" y="41910"/>
                      <a:pt x="0" y="30480"/>
                      <a:pt x="1270" y="22860"/>
                    </a:cubicBezTo>
                    <a:cubicBezTo>
                      <a:pt x="2540" y="13970"/>
                      <a:pt x="26670" y="0"/>
                      <a:pt x="26670" y="0"/>
                    </a:cubicBezTo>
                  </a:path>
                </a:pathLst>
              </a:custGeom>
              <a:solidFill>
                <a:srgbClr val="0571D3"/>
              </a:solidFill>
              <a:ln cap="sq">
                <a:noFill/>
                <a:prstDash val="solid"/>
                <a:miter/>
              </a:ln>
            </p:spPr>
          </p:sp>
        </p:grpSp>
        <p:grpSp>
          <p:nvGrpSpPr>
            <p:cNvPr id="77" name="Group 77"/>
            <p:cNvGrpSpPr/>
            <p:nvPr/>
          </p:nvGrpSpPr>
          <p:grpSpPr>
            <a:xfrm>
              <a:off x="8480865" y="2070675"/>
              <a:ext cx="180602" cy="105763"/>
              <a:chOff x="0" y="0"/>
              <a:chExt cx="882650" cy="516890"/>
            </a:xfrm>
          </p:grpSpPr>
          <p:sp>
            <p:nvSpPr>
              <p:cNvPr id="78" name="Freeform 78"/>
              <p:cNvSpPr/>
              <p:nvPr/>
            </p:nvSpPr>
            <p:spPr>
              <a:xfrm>
                <a:off x="46990" y="50800"/>
                <a:ext cx="788670" cy="417830"/>
              </a:xfrm>
              <a:custGeom>
                <a:avLst/>
                <a:gdLst/>
                <a:ahLst/>
                <a:cxnLst/>
                <a:rect l="l" t="t" r="r" b="b"/>
                <a:pathLst>
                  <a:path w="788670" h="417830">
                    <a:moveTo>
                      <a:pt x="26670" y="0"/>
                    </a:moveTo>
                    <a:cubicBezTo>
                      <a:pt x="92710" y="12700"/>
                      <a:pt x="116840" y="50800"/>
                      <a:pt x="138430" y="60960"/>
                    </a:cubicBezTo>
                    <a:cubicBezTo>
                      <a:pt x="152400" y="68580"/>
                      <a:pt x="167640" y="60960"/>
                      <a:pt x="181610" y="68580"/>
                    </a:cubicBezTo>
                    <a:cubicBezTo>
                      <a:pt x="201930" y="78740"/>
                      <a:pt x="215900" y="113030"/>
                      <a:pt x="238760" y="129540"/>
                    </a:cubicBezTo>
                    <a:cubicBezTo>
                      <a:pt x="261620" y="144780"/>
                      <a:pt x="295910" y="147320"/>
                      <a:pt x="316230" y="163830"/>
                    </a:cubicBezTo>
                    <a:cubicBezTo>
                      <a:pt x="335280" y="180340"/>
                      <a:pt x="344170" y="214630"/>
                      <a:pt x="361950" y="224790"/>
                    </a:cubicBezTo>
                    <a:cubicBezTo>
                      <a:pt x="374650" y="232410"/>
                      <a:pt x="386080" y="224790"/>
                      <a:pt x="406400" y="231140"/>
                    </a:cubicBezTo>
                    <a:cubicBezTo>
                      <a:pt x="459740" y="246380"/>
                      <a:pt x="633730" y="351790"/>
                      <a:pt x="676910" y="363220"/>
                    </a:cubicBezTo>
                    <a:cubicBezTo>
                      <a:pt x="690880" y="367030"/>
                      <a:pt x="695960" y="368300"/>
                      <a:pt x="704850" y="364490"/>
                    </a:cubicBezTo>
                    <a:cubicBezTo>
                      <a:pt x="713740" y="360680"/>
                      <a:pt x="721360" y="349250"/>
                      <a:pt x="726440" y="335280"/>
                    </a:cubicBezTo>
                    <a:cubicBezTo>
                      <a:pt x="736600" y="309880"/>
                      <a:pt x="723900" y="237490"/>
                      <a:pt x="734060" y="215900"/>
                    </a:cubicBezTo>
                    <a:cubicBezTo>
                      <a:pt x="737870" y="207010"/>
                      <a:pt x="744220" y="201930"/>
                      <a:pt x="751840" y="200660"/>
                    </a:cubicBezTo>
                    <a:cubicBezTo>
                      <a:pt x="758190" y="198120"/>
                      <a:pt x="769620" y="200660"/>
                      <a:pt x="774700" y="205740"/>
                    </a:cubicBezTo>
                    <a:cubicBezTo>
                      <a:pt x="779780" y="210820"/>
                      <a:pt x="783590" y="220980"/>
                      <a:pt x="783590" y="227330"/>
                    </a:cubicBezTo>
                    <a:cubicBezTo>
                      <a:pt x="782320" y="234950"/>
                      <a:pt x="775970" y="243840"/>
                      <a:pt x="769620" y="247650"/>
                    </a:cubicBezTo>
                    <a:cubicBezTo>
                      <a:pt x="763270" y="250190"/>
                      <a:pt x="751840" y="250190"/>
                      <a:pt x="745490" y="247650"/>
                    </a:cubicBezTo>
                    <a:cubicBezTo>
                      <a:pt x="739140" y="243840"/>
                      <a:pt x="732790" y="234950"/>
                      <a:pt x="732790" y="227330"/>
                    </a:cubicBezTo>
                    <a:cubicBezTo>
                      <a:pt x="732790" y="219710"/>
                      <a:pt x="741680" y="204470"/>
                      <a:pt x="749300" y="200660"/>
                    </a:cubicBezTo>
                    <a:cubicBezTo>
                      <a:pt x="755650" y="198120"/>
                      <a:pt x="767080" y="200660"/>
                      <a:pt x="772160" y="204470"/>
                    </a:cubicBezTo>
                    <a:cubicBezTo>
                      <a:pt x="778510" y="208280"/>
                      <a:pt x="781050" y="214630"/>
                      <a:pt x="783590" y="224790"/>
                    </a:cubicBezTo>
                    <a:cubicBezTo>
                      <a:pt x="788670" y="248920"/>
                      <a:pt x="782320" y="323850"/>
                      <a:pt x="773430" y="353060"/>
                    </a:cubicBezTo>
                    <a:cubicBezTo>
                      <a:pt x="769620" y="369570"/>
                      <a:pt x="767080" y="381000"/>
                      <a:pt x="756920" y="389890"/>
                    </a:cubicBezTo>
                    <a:cubicBezTo>
                      <a:pt x="744220" y="402590"/>
                      <a:pt x="721360" y="412750"/>
                      <a:pt x="701040" y="415290"/>
                    </a:cubicBezTo>
                    <a:cubicBezTo>
                      <a:pt x="676910" y="417830"/>
                      <a:pt x="654050" y="408940"/>
                      <a:pt x="621030" y="396240"/>
                    </a:cubicBezTo>
                    <a:cubicBezTo>
                      <a:pt x="563880" y="374650"/>
                      <a:pt x="453390" y="300990"/>
                      <a:pt x="398780" y="280670"/>
                    </a:cubicBezTo>
                    <a:cubicBezTo>
                      <a:pt x="369570" y="269240"/>
                      <a:pt x="345440" y="274320"/>
                      <a:pt x="327660" y="261620"/>
                    </a:cubicBezTo>
                    <a:cubicBezTo>
                      <a:pt x="311150" y="248920"/>
                      <a:pt x="309880" y="222250"/>
                      <a:pt x="293370" y="205740"/>
                    </a:cubicBezTo>
                    <a:cubicBezTo>
                      <a:pt x="270510" y="185420"/>
                      <a:pt x="223520" y="176530"/>
                      <a:pt x="200660" y="157480"/>
                    </a:cubicBezTo>
                    <a:cubicBezTo>
                      <a:pt x="182880" y="143510"/>
                      <a:pt x="175260" y="116840"/>
                      <a:pt x="161290" y="109220"/>
                    </a:cubicBezTo>
                    <a:cubicBezTo>
                      <a:pt x="152400" y="105410"/>
                      <a:pt x="143510" y="113030"/>
                      <a:pt x="133350" y="107950"/>
                    </a:cubicBezTo>
                    <a:cubicBezTo>
                      <a:pt x="113030" y="101600"/>
                      <a:pt x="82550" y="57150"/>
                      <a:pt x="58420" y="48260"/>
                    </a:cubicBezTo>
                    <a:cubicBezTo>
                      <a:pt x="41910" y="40640"/>
                      <a:pt x="19050" y="52070"/>
                      <a:pt x="10160" y="44450"/>
                    </a:cubicBezTo>
                    <a:cubicBezTo>
                      <a:pt x="3810" y="39370"/>
                      <a:pt x="0" y="24130"/>
                      <a:pt x="3810" y="16510"/>
                    </a:cubicBezTo>
                    <a:cubicBezTo>
                      <a:pt x="6350" y="8890"/>
                      <a:pt x="26670" y="0"/>
                      <a:pt x="26670" y="0"/>
                    </a:cubicBezTo>
                  </a:path>
                </a:pathLst>
              </a:custGeom>
              <a:solidFill>
                <a:srgbClr val="0571D3"/>
              </a:solidFill>
              <a:ln cap="sq">
                <a:noFill/>
                <a:prstDash val="solid"/>
                <a:miter/>
              </a:ln>
            </p:spPr>
          </p:sp>
        </p:grpSp>
        <p:grpSp>
          <p:nvGrpSpPr>
            <p:cNvPr id="79" name="Group 79"/>
            <p:cNvGrpSpPr/>
            <p:nvPr/>
          </p:nvGrpSpPr>
          <p:grpSpPr>
            <a:xfrm>
              <a:off x="8481125" y="1854212"/>
              <a:ext cx="30404" cy="29624"/>
              <a:chOff x="0" y="0"/>
              <a:chExt cx="148590" cy="144780"/>
            </a:xfrm>
          </p:grpSpPr>
          <p:sp>
            <p:nvSpPr>
              <p:cNvPr id="80" name="Freeform 80"/>
              <p:cNvSpPr/>
              <p:nvPr/>
            </p:nvSpPr>
            <p:spPr>
              <a:xfrm>
                <a:off x="46990" y="45720"/>
                <a:ext cx="49530" cy="52070"/>
              </a:xfrm>
              <a:custGeom>
                <a:avLst/>
                <a:gdLst/>
                <a:ahLst/>
                <a:cxnLst/>
                <a:rect l="l" t="t" r="r" b="b"/>
                <a:pathLst>
                  <a:path w="49530" h="52070">
                    <a:moveTo>
                      <a:pt x="49530" y="17780"/>
                    </a:moveTo>
                    <a:cubicBezTo>
                      <a:pt x="27940" y="52070"/>
                      <a:pt x="8890" y="45720"/>
                      <a:pt x="3810" y="38100"/>
                    </a:cubicBezTo>
                    <a:cubicBezTo>
                      <a:pt x="0" y="31750"/>
                      <a:pt x="3810" y="10160"/>
                      <a:pt x="10160" y="5080"/>
                    </a:cubicBezTo>
                    <a:cubicBezTo>
                      <a:pt x="16510" y="0"/>
                      <a:pt x="43180" y="7620"/>
                      <a:pt x="43180" y="7620"/>
                    </a:cubicBezTo>
                  </a:path>
                </a:pathLst>
              </a:custGeom>
              <a:solidFill>
                <a:srgbClr val="0571D3"/>
              </a:solidFill>
              <a:ln cap="sq">
                <a:noFill/>
                <a:prstDash val="solid"/>
                <a:miter/>
              </a:ln>
            </p:spPr>
          </p:sp>
        </p:grpSp>
        <p:grpSp>
          <p:nvGrpSpPr>
            <p:cNvPr id="81" name="Group 81"/>
            <p:cNvGrpSpPr/>
            <p:nvPr/>
          </p:nvGrpSpPr>
          <p:grpSpPr>
            <a:xfrm>
              <a:off x="8447083" y="1826927"/>
              <a:ext cx="30404" cy="29624"/>
              <a:chOff x="0" y="0"/>
              <a:chExt cx="148590" cy="144780"/>
            </a:xfrm>
          </p:grpSpPr>
          <p:sp>
            <p:nvSpPr>
              <p:cNvPr id="82" name="Freeform 82"/>
              <p:cNvSpPr/>
              <p:nvPr/>
            </p:nvSpPr>
            <p:spPr>
              <a:xfrm>
                <a:off x="46990" y="45720"/>
                <a:ext cx="49530" cy="52070"/>
              </a:xfrm>
              <a:custGeom>
                <a:avLst/>
                <a:gdLst/>
                <a:ahLst/>
                <a:cxnLst/>
                <a:rect l="l" t="t" r="r" b="b"/>
                <a:pathLst>
                  <a:path w="49530" h="52070">
                    <a:moveTo>
                      <a:pt x="49530" y="17780"/>
                    </a:moveTo>
                    <a:cubicBezTo>
                      <a:pt x="29210" y="52070"/>
                      <a:pt x="8890" y="45720"/>
                      <a:pt x="3810" y="39370"/>
                    </a:cubicBezTo>
                    <a:cubicBezTo>
                      <a:pt x="0" y="31750"/>
                      <a:pt x="3810" y="11430"/>
                      <a:pt x="10160" y="5080"/>
                    </a:cubicBezTo>
                    <a:cubicBezTo>
                      <a:pt x="16510" y="0"/>
                      <a:pt x="44450" y="7620"/>
                      <a:pt x="44450" y="7620"/>
                    </a:cubicBezTo>
                  </a:path>
                </a:pathLst>
              </a:custGeom>
              <a:solidFill>
                <a:srgbClr val="0571D3"/>
              </a:solidFill>
              <a:ln cap="sq">
                <a:noFill/>
                <a:prstDash val="solid"/>
                <a:miter/>
              </a:ln>
            </p:spPr>
          </p:sp>
        </p:grpSp>
        <p:grpSp>
          <p:nvGrpSpPr>
            <p:cNvPr id="83" name="Group 83"/>
            <p:cNvGrpSpPr/>
            <p:nvPr/>
          </p:nvGrpSpPr>
          <p:grpSpPr>
            <a:xfrm>
              <a:off x="8494638" y="1826927"/>
              <a:ext cx="30404" cy="29624"/>
              <a:chOff x="0" y="0"/>
              <a:chExt cx="148590" cy="144780"/>
            </a:xfrm>
          </p:grpSpPr>
          <p:sp>
            <p:nvSpPr>
              <p:cNvPr id="84" name="Freeform 84"/>
              <p:cNvSpPr/>
              <p:nvPr/>
            </p:nvSpPr>
            <p:spPr>
              <a:xfrm>
                <a:off x="46990" y="45720"/>
                <a:ext cx="50800" cy="52070"/>
              </a:xfrm>
              <a:custGeom>
                <a:avLst/>
                <a:gdLst/>
                <a:ahLst/>
                <a:cxnLst/>
                <a:rect l="l" t="t" r="r" b="b"/>
                <a:pathLst>
                  <a:path w="50800" h="52070">
                    <a:moveTo>
                      <a:pt x="50800" y="17780"/>
                    </a:moveTo>
                    <a:cubicBezTo>
                      <a:pt x="29210" y="52070"/>
                      <a:pt x="8890" y="45720"/>
                      <a:pt x="3810" y="39370"/>
                    </a:cubicBezTo>
                    <a:cubicBezTo>
                      <a:pt x="0" y="31750"/>
                      <a:pt x="3810" y="11430"/>
                      <a:pt x="10160" y="5080"/>
                    </a:cubicBezTo>
                    <a:cubicBezTo>
                      <a:pt x="16510" y="0"/>
                      <a:pt x="44450" y="7620"/>
                      <a:pt x="44450" y="7620"/>
                    </a:cubicBezTo>
                  </a:path>
                </a:pathLst>
              </a:custGeom>
              <a:solidFill>
                <a:srgbClr val="0571D3"/>
              </a:solidFill>
              <a:ln cap="sq">
                <a:noFill/>
                <a:prstDash val="solid"/>
                <a:miter/>
              </a:ln>
            </p:spPr>
          </p:sp>
        </p:grpSp>
        <p:grpSp>
          <p:nvGrpSpPr>
            <p:cNvPr id="85" name="Group 85"/>
            <p:cNvGrpSpPr/>
            <p:nvPr/>
          </p:nvGrpSpPr>
          <p:grpSpPr>
            <a:xfrm>
              <a:off x="8201776" y="2437856"/>
              <a:ext cx="275970" cy="31183"/>
              <a:chOff x="0" y="0"/>
              <a:chExt cx="1348740" cy="152400"/>
            </a:xfrm>
          </p:grpSpPr>
          <p:sp>
            <p:nvSpPr>
              <p:cNvPr id="86" name="Freeform 86"/>
              <p:cNvSpPr/>
              <p:nvPr/>
            </p:nvSpPr>
            <p:spPr>
              <a:xfrm>
                <a:off x="49530" y="50800"/>
                <a:ext cx="1248410" cy="96520"/>
              </a:xfrm>
              <a:custGeom>
                <a:avLst/>
                <a:gdLst/>
                <a:ahLst/>
                <a:cxnLst/>
                <a:rect l="l" t="t" r="r" b="b"/>
                <a:pathLst>
                  <a:path w="1248410" h="96520">
                    <a:moveTo>
                      <a:pt x="25400" y="0"/>
                    </a:moveTo>
                    <a:cubicBezTo>
                      <a:pt x="1239520" y="7620"/>
                      <a:pt x="1248410" y="17780"/>
                      <a:pt x="1247140" y="26670"/>
                    </a:cubicBezTo>
                    <a:cubicBezTo>
                      <a:pt x="1247140" y="35560"/>
                      <a:pt x="1228090" y="50800"/>
                      <a:pt x="1219200" y="50800"/>
                    </a:cubicBezTo>
                    <a:cubicBezTo>
                      <a:pt x="1212850" y="50800"/>
                      <a:pt x="1202690" y="44450"/>
                      <a:pt x="1200150" y="36830"/>
                    </a:cubicBezTo>
                    <a:cubicBezTo>
                      <a:pt x="1196340" y="30480"/>
                      <a:pt x="1198880" y="12700"/>
                      <a:pt x="1205230" y="6350"/>
                    </a:cubicBezTo>
                    <a:cubicBezTo>
                      <a:pt x="1210310" y="1270"/>
                      <a:pt x="1228090" y="0"/>
                      <a:pt x="1235710" y="3810"/>
                    </a:cubicBezTo>
                    <a:cubicBezTo>
                      <a:pt x="1242060" y="6350"/>
                      <a:pt x="1248410" y="16510"/>
                      <a:pt x="1247140" y="24130"/>
                    </a:cubicBezTo>
                    <a:cubicBezTo>
                      <a:pt x="1247140" y="33020"/>
                      <a:pt x="1239520" y="43180"/>
                      <a:pt x="1221740" y="50800"/>
                    </a:cubicBezTo>
                    <a:cubicBezTo>
                      <a:pt x="1121410" y="93980"/>
                      <a:pt x="125730" y="96520"/>
                      <a:pt x="25400" y="50800"/>
                    </a:cubicBezTo>
                    <a:cubicBezTo>
                      <a:pt x="7620" y="43180"/>
                      <a:pt x="0" y="30480"/>
                      <a:pt x="1270" y="22860"/>
                    </a:cubicBezTo>
                    <a:cubicBezTo>
                      <a:pt x="1270" y="13970"/>
                      <a:pt x="25400" y="0"/>
                      <a:pt x="25400" y="0"/>
                    </a:cubicBezTo>
                  </a:path>
                </a:pathLst>
              </a:custGeom>
              <a:solidFill>
                <a:srgbClr val="0571D3"/>
              </a:solidFill>
              <a:ln cap="sq">
                <a:noFill/>
                <a:prstDash val="solid"/>
                <a:miter/>
              </a:ln>
            </p:spPr>
          </p:sp>
        </p:grpSp>
        <p:grpSp>
          <p:nvGrpSpPr>
            <p:cNvPr id="87" name="Group 87"/>
            <p:cNvGrpSpPr/>
            <p:nvPr/>
          </p:nvGrpSpPr>
          <p:grpSpPr>
            <a:xfrm>
              <a:off x="8453320" y="2451368"/>
              <a:ext cx="44956" cy="126032"/>
              <a:chOff x="0" y="0"/>
              <a:chExt cx="219710" cy="615950"/>
            </a:xfrm>
          </p:grpSpPr>
          <p:sp>
            <p:nvSpPr>
              <p:cNvPr id="88" name="Freeform 88"/>
              <p:cNvSpPr/>
              <p:nvPr/>
            </p:nvSpPr>
            <p:spPr>
              <a:xfrm>
                <a:off x="44450" y="49530"/>
                <a:ext cx="123190" cy="519430"/>
              </a:xfrm>
              <a:custGeom>
                <a:avLst/>
                <a:gdLst/>
                <a:ahLst/>
                <a:cxnLst/>
                <a:rect l="l" t="t" r="r" b="b"/>
                <a:pathLst>
                  <a:path w="123190" h="519430">
                    <a:moveTo>
                      <a:pt x="53340" y="15240"/>
                    </a:moveTo>
                    <a:cubicBezTo>
                      <a:pt x="97790" y="209550"/>
                      <a:pt x="72390" y="378460"/>
                      <a:pt x="88900" y="438150"/>
                    </a:cubicBezTo>
                    <a:cubicBezTo>
                      <a:pt x="96520" y="466090"/>
                      <a:pt x="123190" y="480060"/>
                      <a:pt x="123190" y="494030"/>
                    </a:cubicBezTo>
                    <a:cubicBezTo>
                      <a:pt x="123190" y="502920"/>
                      <a:pt x="116840" y="510540"/>
                      <a:pt x="110490" y="514350"/>
                    </a:cubicBezTo>
                    <a:cubicBezTo>
                      <a:pt x="104140" y="518160"/>
                      <a:pt x="92710" y="519430"/>
                      <a:pt x="86360" y="515620"/>
                    </a:cubicBezTo>
                    <a:cubicBezTo>
                      <a:pt x="78740" y="510540"/>
                      <a:pt x="72390" y="487680"/>
                      <a:pt x="74930" y="480060"/>
                    </a:cubicBezTo>
                    <a:cubicBezTo>
                      <a:pt x="77470" y="473710"/>
                      <a:pt x="88900" y="467360"/>
                      <a:pt x="95250" y="467360"/>
                    </a:cubicBezTo>
                    <a:cubicBezTo>
                      <a:pt x="102870" y="466090"/>
                      <a:pt x="113030" y="469900"/>
                      <a:pt x="116840" y="476250"/>
                    </a:cubicBezTo>
                    <a:cubicBezTo>
                      <a:pt x="121920" y="482600"/>
                      <a:pt x="123190" y="500380"/>
                      <a:pt x="118110" y="506730"/>
                    </a:cubicBezTo>
                    <a:cubicBezTo>
                      <a:pt x="113030" y="513080"/>
                      <a:pt x="99060" y="519430"/>
                      <a:pt x="88900" y="515620"/>
                    </a:cubicBezTo>
                    <a:cubicBezTo>
                      <a:pt x="72390" y="510540"/>
                      <a:pt x="50800" y="477520"/>
                      <a:pt x="39370" y="443230"/>
                    </a:cubicBezTo>
                    <a:cubicBezTo>
                      <a:pt x="19050" y="377190"/>
                      <a:pt x="46990" y="213360"/>
                      <a:pt x="36830" y="137160"/>
                    </a:cubicBezTo>
                    <a:cubicBezTo>
                      <a:pt x="30480" y="90170"/>
                      <a:pt x="0" y="49530"/>
                      <a:pt x="6350" y="26670"/>
                    </a:cubicBezTo>
                    <a:cubicBezTo>
                      <a:pt x="8890" y="13970"/>
                      <a:pt x="20320" y="3810"/>
                      <a:pt x="29210" y="1270"/>
                    </a:cubicBezTo>
                    <a:cubicBezTo>
                      <a:pt x="36830" y="0"/>
                      <a:pt x="53340" y="15240"/>
                      <a:pt x="53340" y="15240"/>
                    </a:cubicBezTo>
                  </a:path>
                </a:pathLst>
              </a:custGeom>
              <a:solidFill>
                <a:srgbClr val="0571D3"/>
              </a:solidFill>
              <a:ln cap="sq">
                <a:noFill/>
                <a:prstDash val="solid"/>
                <a:miter/>
              </a:ln>
            </p:spPr>
          </p:sp>
        </p:grpSp>
        <p:grpSp>
          <p:nvGrpSpPr>
            <p:cNvPr id="89" name="Group 89"/>
            <p:cNvGrpSpPr/>
            <p:nvPr/>
          </p:nvGrpSpPr>
          <p:grpSpPr>
            <a:xfrm>
              <a:off x="8473589" y="2818549"/>
              <a:ext cx="38199" cy="126551"/>
              <a:chOff x="0" y="0"/>
              <a:chExt cx="186690" cy="618490"/>
            </a:xfrm>
          </p:grpSpPr>
          <p:sp>
            <p:nvSpPr>
              <p:cNvPr id="90" name="Freeform 90"/>
              <p:cNvSpPr/>
              <p:nvPr/>
            </p:nvSpPr>
            <p:spPr>
              <a:xfrm>
                <a:off x="27940" y="50800"/>
                <a:ext cx="109220" cy="516890"/>
              </a:xfrm>
              <a:custGeom>
                <a:avLst/>
                <a:gdLst/>
                <a:ahLst/>
                <a:cxnLst/>
                <a:rect l="l" t="t" r="r" b="b"/>
                <a:pathLst>
                  <a:path w="109220" h="516890">
                    <a:moveTo>
                      <a:pt x="73660" y="25400"/>
                    </a:moveTo>
                    <a:cubicBezTo>
                      <a:pt x="76200" y="459740"/>
                      <a:pt x="109220" y="474980"/>
                      <a:pt x="106680" y="490220"/>
                    </a:cubicBezTo>
                    <a:cubicBezTo>
                      <a:pt x="105410" y="501650"/>
                      <a:pt x="88900" y="515620"/>
                      <a:pt x="80010" y="515620"/>
                    </a:cubicBezTo>
                    <a:cubicBezTo>
                      <a:pt x="73660" y="516890"/>
                      <a:pt x="63500" y="510540"/>
                      <a:pt x="59690" y="504190"/>
                    </a:cubicBezTo>
                    <a:cubicBezTo>
                      <a:pt x="55880" y="497840"/>
                      <a:pt x="54610" y="486410"/>
                      <a:pt x="58420" y="480060"/>
                    </a:cubicBezTo>
                    <a:cubicBezTo>
                      <a:pt x="62230" y="473710"/>
                      <a:pt x="77470" y="464820"/>
                      <a:pt x="85090" y="466090"/>
                    </a:cubicBezTo>
                    <a:cubicBezTo>
                      <a:pt x="92710" y="466090"/>
                      <a:pt x="101600" y="473710"/>
                      <a:pt x="104140" y="480060"/>
                    </a:cubicBezTo>
                    <a:cubicBezTo>
                      <a:pt x="107950" y="487680"/>
                      <a:pt x="104140" y="505460"/>
                      <a:pt x="97790" y="510540"/>
                    </a:cubicBezTo>
                    <a:cubicBezTo>
                      <a:pt x="91440" y="515620"/>
                      <a:pt x="68580" y="513080"/>
                      <a:pt x="60960" y="506730"/>
                    </a:cubicBezTo>
                    <a:cubicBezTo>
                      <a:pt x="53340" y="499110"/>
                      <a:pt x="58420" y="477520"/>
                      <a:pt x="52070" y="468630"/>
                    </a:cubicBezTo>
                    <a:cubicBezTo>
                      <a:pt x="46990" y="461010"/>
                      <a:pt x="34290" y="459740"/>
                      <a:pt x="30480" y="450850"/>
                    </a:cubicBezTo>
                    <a:cubicBezTo>
                      <a:pt x="22860" y="439420"/>
                      <a:pt x="24130" y="426720"/>
                      <a:pt x="22860" y="402590"/>
                    </a:cubicBezTo>
                    <a:cubicBezTo>
                      <a:pt x="17780" y="336550"/>
                      <a:pt x="0" y="76200"/>
                      <a:pt x="22860" y="25400"/>
                    </a:cubicBezTo>
                    <a:cubicBezTo>
                      <a:pt x="30480" y="10160"/>
                      <a:pt x="43180" y="0"/>
                      <a:pt x="50800" y="0"/>
                    </a:cubicBezTo>
                    <a:cubicBezTo>
                      <a:pt x="59690" y="1270"/>
                      <a:pt x="73660" y="25400"/>
                      <a:pt x="73660" y="25400"/>
                    </a:cubicBezTo>
                  </a:path>
                </a:pathLst>
              </a:custGeom>
              <a:solidFill>
                <a:srgbClr val="0571D3"/>
              </a:solidFill>
              <a:ln cap="sq">
                <a:noFill/>
                <a:prstDash val="solid"/>
                <a:miter/>
              </a:ln>
            </p:spPr>
          </p:sp>
        </p:grpSp>
        <p:sp>
          <p:nvSpPr>
            <p:cNvPr id="91" name="Freeform 91"/>
            <p:cNvSpPr/>
            <p:nvPr/>
          </p:nvSpPr>
          <p:spPr>
            <a:xfrm>
              <a:off x="7372002" y="1819804"/>
              <a:ext cx="2510191" cy="1568869"/>
            </a:xfrm>
            <a:custGeom>
              <a:avLst/>
              <a:gdLst/>
              <a:ahLst/>
              <a:cxnLst/>
              <a:rect l="l" t="t" r="r" b="b"/>
              <a:pathLst>
                <a:path w="2510191" h="1568869">
                  <a:moveTo>
                    <a:pt x="0" y="0"/>
                  </a:moveTo>
                  <a:lnTo>
                    <a:pt x="2510191" y="0"/>
                  </a:lnTo>
                  <a:lnTo>
                    <a:pt x="2510191" y="1568869"/>
                  </a:lnTo>
                  <a:lnTo>
                    <a:pt x="0" y="1568869"/>
                  </a:lnTo>
                  <a:lnTo>
                    <a:pt x="0" y="0"/>
                  </a:lnTo>
                  <a:close/>
                </a:path>
              </a:pathLst>
            </a:custGeom>
            <a:blipFill>
              <a:blip r:embed="rId4"/>
              <a:stretch>
                <a:fillRect/>
              </a:stretch>
            </a:blipFill>
          </p:spPr>
        </p:sp>
        <p:grpSp>
          <p:nvGrpSpPr>
            <p:cNvPr id="92" name="Group 92"/>
            <p:cNvGrpSpPr/>
            <p:nvPr/>
          </p:nvGrpSpPr>
          <p:grpSpPr>
            <a:xfrm>
              <a:off x="8645547" y="2093214"/>
              <a:ext cx="31183" cy="425649"/>
              <a:chOff x="0" y="0"/>
              <a:chExt cx="152400" cy="2080260"/>
            </a:xfrm>
          </p:grpSpPr>
          <p:sp>
            <p:nvSpPr>
              <p:cNvPr id="93" name="Freeform 93"/>
              <p:cNvSpPr/>
              <p:nvPr/>
            </p:nvSpPr>
            <p:spPr>
              <a:xfrm>
                <a:off x="-6350" y="49530"/>
                <a:ext cx="107950" cy="1979930"/>
              </a:xfrm>
              <a:custGeom>
                <a:avLst/>
                <a:gdLst/>
                <a:ahLst/>
                <a:cxnLst/>
                <a:rect l="l" t="t" r="r" b="b"/>
                <a:pathLst>
                  <a:path w="107950" h="1979930">
                    <a:moveTo>
                      <a:pt x="107950" y="25400"/>
                    </a:moveTo>
                    <a:cubicBezTo>
                      <a:pt x="100330" y="1971040"/>
                      <a:pt x="90170" y="1978660"/>
                      <a:pt x="81280" y="1978660"/>
                    </a:cubicBezTo>
                    <a:cubicBezTo>
                      <a:pt x="72390" y="1978660"/>
                      <a:pt x="58420" y="1959610"/>
                      <a:pt x="57150" y="1950720"/>
                    </a:cubicBezTo>
                    <a:cubicBezTo>
                      <a:pt x="57150" y="1943100"/>
                      <a:pt x="64770" y="1934210"/>
                      <a:pt x="71120" y="1930400"/>
                    </a:cubicBezTo>
                    <a:cubicBezTo>
                      <a:pt x="78740" y="1927860"/>
                      <a:pt x="95250" y="1930400"/>
                      <a:pt x="101600" y="1935480"/>
                    </a:cubicBezTo>
                    <a:cubicBezTo>
                      <a:pt x="106680" y="1941830"/>
                      <a:pt x="107950" y="1959610"/>
                      <a:pt x="104140" y="1965960"/>
                    </a:cubicBezTo>
                    <a:cubicBezTo>
                      <a:pt x="101600" y="1972310"/>
                      <a:pt x="91440" y="1979930"/>
                      <a:pt x="83820" y="1978660"/>
                    </a:cubicBezTo>
                    <a:cubicBezTo>
                      <a:pt x="74930" y="1977390"/>
                      <a:pt x="64770" y="1971040"/>
                      <a:pt x="57150" y="1953260"/>
                    </a:cubicBezTo>
                    <a:cubicBezTo>
                      <a:pt x="0" y="1821180"/>
                      <a:pt x="7620" y="157480"/>
                      <a:pt x="57150" y="25400"/>
                    </a:cubicBezTo>
                    <a:cubicBezTo>
                      <a:pt x="63500" y="8890"/>
                      <a:pt x="71120" y="1270"/>
                      <a:pt x="80010" y="1270"/>
                    </a:cubicBezTo>
                    <a:cubicBezTo>
                      <a:pt x="87630" y="0"/>
                      <a:pt x="107950" y="25400"/>
                      <a:pt x="107950" y="25400"/>
                    </a:cubicBezTo>
                  </a:path>
                </a:pathLst>
              </a:custGeom>
              <a:solidFill>
                <a:srgbClr val="0571D3"/>
              </a:solidFill>
              <a:ln cap="sq">
                <a:noFill/>
                <a:prstDash val="solid"/>
                <a:miter/>
              </a:ln>
            </p:spPr>
          </p:sp>
        </p:grpSp>
        <p:grpSp>
          <p:nvGrpSpPr>
            <p:cNvPr id="94" name="Group 94"/>
            <p:cNvGrpSpPr/>
            <p:nvPr/>
          </p:nvGrpSpPr>
          <p:grpSpPr>
            <a:xfrm>
              <a:off x="8645547" y="2480924"/>
              <a:ext cx="71981" cy="112519"/>
              <a:chOff x="0" y="0"/>
              <a:chExt cx="351790" cy="549910"/>
            </a:xfrm>
          </p:grpSpPr>
          <p:sp>
            <p:nvSpPr>
              <p:cNvPr id="95" name="Freeform 95"/>
              <p:cNvSpPr/>
              <p:nvPr/>
            </p:nvSpPr>
            <p:spPr>
              <a:xfrm>
                <a:off x="49530" y="48260"/>
                <a:ext cx="252730" cy="450850"/>
              </a:xfrm>
              <a:custGeom>
                <a:avLst/>
                <a:gdLst/>
                <a:ahLst/>
                <a:cxnLst/>
                <a:rect l="l" t="t" r="r" b="b"/>
                <a:pathLst>
                  <a:path w="252730" h="450850">
                    <a:moveTo>
                      <a:pt x="52070" y="26670"/>
                    </a:moveTo>
                    <a:cubicBezTo>
                      <a:pt x="58420" y="88900"/>
                      <a:pt x="97790" y="133350"/>
                      <a:pt x="109220" y="165100"/>
                    </a:cubicBezTo>
                    <a:cubicBezTo>
                      <a:pt x="119380" y="189230"/>
                      <a:pt x="118110" y="208280"/>
                      <a:pt x="127000" y="233680"/>
                    </a:cubicBezTo>
                    <a:cubicBezTo>
                      <a:pt x="138430" y="262890"/>
                      <a:pt x="156210" y="299720"/>
                      <a:pt x="176530" y="330200"/>
                    </a:cubicBezTo>
                    <a:cubicBezTo>
                      <a:pt x="196850" y="363220"/>
                      <a:pt x="248920" y="402590"/>
                      <a:pt x="251460" y="422910"/>
                    </a:cubicBezTo>
                    <a:cubicBezTo>
                      <a:pt x="252730" y="433070"/>
                      <a:pt x="247650" y="440690"/>
                      <a:pt x="241300" y="445770"/>
                    </a:cubicBezTo>
                    <a:cubicBezTo>
                      <a:pt x="234950" y="449580"/>
                      <a:pt x="217170" y="450850"/>
                      <a:pt x="210820" y="445770"/>
                    </a:cubicBezTo>
                    <a:cubicBezTo>
                      <a:pt x="204470" y="440690"/>
                      <a:pt x="200660" y="424180"/>
                      <a:pt x="201930" y="416560"/>
                    </a:cubicBezTo>
                    <a:cubicBezTo>
                      <a:pt x="204470" y="408940"/>
                      <a:pt x="213360" y="401320"/>
                      <a:pt x="219710" y="400050"/>
                    </a:cubicBezTo>
                    <a:cubicBezTo>
                      <a:pt x="228600" y="398780"/>
                      <a:pt x="243840" y="406400"/>
                      <a:pt x="248920" y="412750"/>
                    </a:cubicBezTo>
                    <a:cubicBezTo>
                      <a:pt x="252730" y="419100"/>
                      <a:pt x="251460" y="430530"/>
                      <a:pt x="248920" y="436880"/>
                    </a:cubicBezTo>
                    <a:cubicBezTo>
                      <a:pt x="245110" y="443230"/>
                      <a:pt x="236220" y="449580"/>
                      <a:pt x="229870" y="450850"/>
                    </a:cubicBezTo>
                    <a:cubicBezTo>
                      <a:pt x="222250" y="450850"/>
                      <a:pt x="215900" y="449580"/>
                      <a:pt x="207010" y="441960"/>
                    </a:cubicBezTo>
                    <a:cubicBezTo>
                      <a:pt x="179070" y="420370"/>
                      <a:pt x="96520" y="306070"/>
                      <a:pt x="74930" y="254000"/>
                    </a:cubicBezTo>
                    <a:cubicBezTo>
                      <a:pt x="60960" y="220980"/>
                      <a:pt x="71120" y="186690"/>
                      <a:pt x="60960" y="167640"/>
                    </a:cubicBezTo>
                    <a:cubicBezTo>
                      <a:pt x="53340" y="156210"/>
                      <a:pt x="40640" y="156210"/>
                      <a:pt x="31750" y="144780"/>
                    </a:cubicBezTo>
                    <a:cubicBezTo>
                      <a:pt x="19050" y="127000"/>
                      <a:pt x="3810" y="91440"/>
                      <a:pt x="1270" y="66040"/>
                    </a:cubicBezTo>
                    <a:cubicBezTo>
                      <a:pt x="0" y="44450"/>
                      <a:pt x="2540" y="13970"/>
                      <a:pt x="12700" y="5080"/>
                    </a:cubicBezTo>
                    <a:cubicBezTo>
                      <a:pt x="17780" y="0"/>
                      <a:pt x="29210" y="0"/>
                      <a:pt x="35560" y="2540"/>
                    </a:cubicBezTo>
                    <a:cubicBezTo>
                      <a:pt x="43180" y="6350"/>
                      <a:pt x="52070" y="26670"/>
                      <a:pt x="52070" y="26670"/>
                    </a:cubicBezTo>
                  </a:path>
                </a:pathLst>
              </a:custGeom>
              <a:solidFill>
                <a:srgbClr val="0571D3"/>
              </a:solidFill>
              <a:ln cap="sq">
                <a:noFill/>
                <a:prstDash val="solid"/>
                <a:miter/>
              </a:ln>
            </p:spPr>
          </p:sp>
        </p:grpSp>
        <p:grpSp>
          <p:nvGrpSpPr>
            <p:cNvPr id="96" name="Group 96"/>
            <p:cNvGrpSpPr/>
            <p:nvPr/>
          </p:nvGrpSpPr>
          <p:grpSpPr>
            <a:xfrm>
              <a:off x="8360222" y="2487420"/>
              <a:ext cx="309492" cy="146820"/>
              <a:chOff x="0" y="0"/>
              <a:chExt cx="1512570" cy="717550"/>
            </a:xfrm>
          </p:grpSpPr>
          <p:sp>
            <p:nvSpPr>
              <p:cNvPr id="97" name="Freeform 97"/>
              <p:cNvSpPr/>
              <p:nvPr/>
            </p:nvSpPr>
            <p:spPr>
              <a:xfrm>
                <a:off x="48260" y="49530"/>
                <a:ext cx="1416050" cy="618490"/>
              </a:xfrm>
              <a:custGeom>
                <a:avLst/>
                <a:gdLst/>
                <a:ahLst/>
                <a:cxnLst/>
                <a:rect l="l" t="t" r="r" b="b"/>
                <a:pathLst>
                  <a:path w="1416050" h="618490">
                    <a:moveTo>
                      <a:pt x="1389380" y="52070"/>
                    </a:moveTo>
                    <a:cubicBezTo>
                      <a:pt x="1314450" y="53340"/>
                      <a:pt x="1319530" y="64770"/>
                      <a:pt x="1309370" y="72390"/>
                    </a:cubicBezTo>
                    <a:cubicBezTo>
                      <a:pt x="1286510" y="90170"/>
                      <a:pt x="1176020" y="93980"/>
                      <a:pt x="1149350" y="114300"/>
                    </a:cubicBezTo>
                    <a:cubicBezTo>
                      <a:pt x="1137920" y="123190"/>
                      <a:pt x="1140460" y="138430"/>
                      <a:pt x="1131570" y="147320"/>
                    </a:cubicBezTo>
                    <a:cubicBezTo>
                      <a:pt x="1121410" y="157480"/>
                      <a:pt x="1107440" y="163830"/>
                      <a:pt x="1092200" y="170180"/>
                    </a:cubicBezTo>
                    <a:cubicBezTo>
                      <a:pt x="1071880" y="177800"/>
                      <a:pt x="1036320" y="171450"/>
                      <a:pt x="1018540" y="182880"/>
                    </a:cubicBezTo>
                    <a:cubicBezTo>
                      <a:pt x="1003300" y="190500"/>
                      <a:pt x="1000760" y="208280"/>
                      <a:pt x="985520" y="220980"/>
                    </a:cubicBezTo>
                    <a:cubicBezTo>
                      <a:pt x="958850" y="243840"/>
                      <a:pt x="910590" y="271780"/>
                      <a:pt x="863600" y="290830"/>
                    </a:cubicBezTo>
                    <a:cubicBezTo>
                      <a:pt x="805180" y="314960"/>
                      <a:pt x="698500" y="323850"/>
                      <a:pt x="657860" y="344170"/>
                    </a:cubicBezTo>
                    <a:cubicBezTo>
                      <a:pt x="638810" y="354330"/>
                      <a:pt x="635000" y="369570"/>
                      <a:pt x="618490" y="375920"/>
                    </a:cubicBezTo>
                    <a:cubicBezTo>
                      <a:pt x="599440" y="383540"/>
                      <a:pt x="572770" y="373380"/>
                      <a:pt x="551180" y="382270"/>
                    </a:cubicBezTo>
                    <a:cubicBezTo>
                      <a:pt x="527050" y="393700"/>
                      <a:pt x="511810" y="430530"/>
                      <a:pt x="485140" y="441960"/>
                    </a:cubicBezTo>
                    <a:cubicBezTo>
                      <a:pt x="455930" y="454660"/>
                      <a:pt x="414020" y="440690"/>
                      <a:pt x="381000" y="450850"/>
                    </a:cubicBezTo>
                    <a:cubicBezTo>
                      <a:pt x="349250" y="459740"/>
                      <a:pt x="322580" y="485140"/>
                      <a:pt x="293370" y="496570"/>
                    </a:cubicBezTo>
                    <a:cubicBezTo>
                      <a:pt x="266700" y="506730"/>
                      <a:pt x="245110" y="504190"/>
                      <a:pt x="214630" y="515620"/>
                    </a:cubicBezTo>
                    <a:cubicBezTo>
                      <a:pt x="163830" y="534670"/>
                      <a:pt x="58420" y="617220"/>
                      <a:pt x="26670" y="617220"/>
                    </a:cubicBezTo>
                    <a:cubicBezTo>
                      <a:pt x="16510" y="617220"/>
                      <a:pt x="10160" y="612140"/>
                      <a:pt x="6350" y="605790"/>
                    </a:cubicBezTo>
                    <a:cubicBezTo>
                      <a:pt x="2540" y="600710"/>
                      <a:pt x="0" y="589280"/>
                      <a:pt x="2540" y="582930"/>
                    </a:cubicBezTo>
                    <a:cubicBezTo>
                      <a:pt x="5080" y="576580"/>
                      <a:pt x="13970" y="568960"/>
                      <a:pt x="21590" y="566420"/>
                    </a:cubicBezTo>
                    <a:cubicBezTo>
                      <a:pt x="27940" y="565150"/>
                      <a:pt x="39370" y="567690"/>
                      <a:pt x="44450" y="572770"/>
                    </a:cubicBezTo>
                    <a:cubicBezTo>
                      <a:pt x="49530" y="577850"/>
                      <a:pt x="53340" y="588010"/>
                      <a:pt x="52070" y="595630"/>
                    </a:cubicBezTo>
                    <a:cubicBezTo>
                      <a:pt x="49530" y="603250"/>
                      <a:pt x="38100" y="614680"/>
                      <a:pt x="30480" y="617220"/>
                    </a:cubicBezTo>
                    <a:cubicBezTo>
                      <a:pt x="22860" y="618490"/>
                      <a:pt x="12700" y="613410"/>
                      <a:pt x="7620" y="608330"/>
                    </a:cubicBezTo>
                    <a:cubicBezTo>
                      <a:pt x="2540" y="603250"/>
                      <a:pt x="0" y="594360"/>
                      <a:pt x="2540" y="585470"/>
                    </a:cubicBezTo>
                    <a:cubicBezTo>
                      <a:pt x="5080" y="571500"/>
                      <a:pt x="22860" y="547370"/>
                      <a:pt x="39370" y="535940"/>
                    </a:cubicBezTo>
                    <a:cubicBezTo>
                      <a:pt x="58420" y="524510"/>
                      <a:pt x="82550" y="529590"/>
                      <a:pt x="114300" y="519430"/>
                    </a:cubicBezTo>
                    <a:cubicBezTo>
                      <a:pt x="175260" y="497840"/>
                      <a:pt x="312420" y="415290"/>
                      <a:pt x="381000" y="400050"/>
                    </a:cubicBezTo>
                    <a:cubicBezTo>
                      <a:pt x="419100" y="391160"/>
                      <a:pt x="457200" y="407670"/>
                      <a:pt x="477520" y="396240"/>
                    </a:cubicBezTo>
                    <a:cubicBezTo>
                      <a:pt x="491490" y="387350"/>
                      <a:pt x="491490" y="365760"/>
                      <a:pt x="502920" y="355600"/>
                    </a:cubicBezTo>
                    <a:cubicBezTo>
                      <a:pt x="514350" y="345440"/>
                      <a:pt x="529590" y="337820"/>
                      <a:pt x="546100" y="332740"/>
                    </a:cubicBezTo>
                    <a:cubicBezTo>
                      <a:pt x="566420" y="327660"/>
                      <a:pt x="600710" y="335280"/>
                      <a:pt x="617220" y="327660"/>
                    </a:cubicBezTo>
                    <a:cubicBezTo>
                      <a:pt x="627380" y="322580"/>
                      <a:pt x="626110" y="309880"/>
                      <a:pt x="640080" y="302260"/>
                    </a:cubicBezTo>
                    <a:cubicBezTo>
                      <a:pt x="671830" y="283210"/>
                      <a:pt x="781050" y="275590"/>
                      <a:pt x="830580" y="252730"/>
                    </a:cubicBezTo>
                    <a:cubicBezTo>
                      <a:pt x="866140" y="236220"/>
                      <a:pt x="894080" y="200660"/>
                      <a:pt x="916940" y="193040"/>
                    </a:cubicBezTo>
                    <a:cubicBezTo>
                      <a:pt x="929640" y="187960"/>
                      <a:pt x="942340" y="195580"/>
                      <a:pt x="949960" y="189230"/>
                    </a:cubicBezTo>
                    <a:cubicBezTo>
                      <a:pt x="958850" y="184150"/>
                      <a:pt x="958850" y="166370"/>
                      <a:pt x="966470" y="157480"/>
                    </a:cubicBezTo>
                    <a:cubicBezTo>
                      <a:pt x="977900" y="147320"/>
                      <a:pt x="994410" y="139700"/>
                      <a:pt x="1010920" y="132080"/>
                    </a:cubicBezTo>
                    <a:cubicBezTo>
                      <a:pt x="1033780" y="124460"/>
                      <a:pt x="1071880" y="127000"/>
                      <a:pt x="1092200" y="114300"/>
                    </a:cubicBezTo>
                    <a:cubicBezTo>
                      <a:pt x="1111250" y="104140"/>
                      <a:pt x="1112520" y="83820"/>
                      <a:pt x="1134110" y="69850"/>
                    </a:cubicBezTo>
                    <a:cubicBezTo>
                      <a:pt x="1176020" y="43180"/>
                      <a:pt x="1300480" y="3810"/>
                      <a:pt x="1351280" y="1270"/>
                    </a:cubicBezTo>
                    <a:cubicBezTo>
                      <a:pt x="1376680" y="0"/>
                      <a:pt x="1402080" y="3810"/>
                      <a:pt x="1409700" y="12700"/>
                    </a:cubicBezTo>
                    <a:cubicBezTo>
                      <a:pt x="1416050" y="17780"/>
                      <a:pt x="1416050" y="29210"/>
                      <a:pt x="1413510" y="35560"/>
                    </a:cubicBezTo>
                    <a:cubicBezTo>
                      <a:pt x="1409700" y="43180"/>
                      <a:pt x="1389380" y="52070"/>
                      <a:pt x="1389380" y="52070"/>
                    </a:cubicBezTo>
                  </a:path>
                </a:pathLst>
              </a:custGeom>
              <a:solidFill>
                <a:srgbClr val="0571D3"/>
              </a:solidFill>
              <a:ln cap="sq">
                <a:noFill/>
                <a:prstDash val="solid"/>
                <a:miter/>
              </a:ln>
            </p:spPr>
          </p:sp>
        </p:grpSp>
        <p:grpSp>
          <p:nvGrpSpPr>
            <p:cNvPr id="98" name="Group 98"/>
            <p:cNvGrpSpPr/>
            <p:nvPr/>
          </p:nvGrpSpPr>
          <p:grpSpPr>
            <a:xfrm>
              <a:off x="8686345" y="2569016"/>
              <a:ext cx="31183" cy="194375"/>
              <a:chOff x="0" y="0"/>
              <a:chExt cx="152400" cy="949960"/>
            </a:xfrm>
          </p:grpSpPr>
          <p:sp>
            <p:nvSpPr>
              <p:cNvPr id="99" name="Freeform 99"/>
              <p:cNvSpPr/>
              <p:nvPr/>
            </p:nvSpPr>
            <p:spPr>
              <a:xfrm>
                <a:off x="15240" y="50800"/>
                <a:ext cx="86360" cy="849630"/>
              </a:xfrm>
              <a:custGeom>
                <a:avLst/>
                <a:gdLst/>
                <a:ahLst/>
                <a:cxnLst/>
                <a:rect l="l" t="t" r="r" b="b"/>
                <a:pathLst>
                  <a:path w="86360" h="849630">
                    <a:moveTo>
                      <a:pt x="86360" y="25400"/>
                    </a:moveTo>
                    <a:cubicBezTo>
                      <a:pt x="78740" y="839470"/>
                      <a:pt x="68580" y="848360"/>
                      <a:pt x="59690" y="848360"/>
                    </a:cubicBezTo>
                    <a:cubicBezTo>
                      <a:pt x="50800" y="848360"/>
                      <a:pt x="36830" y="829310"/>
                      <a:pt x="35560" y="820420"/>
                    </a:cubicBezTo>
                    <a:cubicBezTo>
                      <a:pt x="35560" y="812800"/>
                      <a:pt x="43180" y="802640"/>
                      <a:pt x="49530" y="800100"/>
                    </a:cubicBezTo>
                    <a:cubicBezTo>
                      <a:pt x="57150" y="797560"/>
                      <a:pt x="73660" y="800100"/>
                      <a:pt x="80010" y="805180"/>
                    </a:cubicBezTo>
                    <a:cubicBezTo>
                      <a:pt x="85090" y="811530"/>
                      <a:pt x="86360" y="829310"/>
                      <a:pt x="82550" y="835660"/>
                    </a:cubicBezTo>
                    <a:cubicBezTo>
                      <a:pt x="80010" y="842010"/>
                      <a:pt x="69850" y="849630"/>
                      <a:pt x="62230" y="848360"/>
                    </a:cubicBezTo>
                    <a:cubicBezTo>
                      <a:pt x="53340" y="847090"/>
                      <a:pt x="43180" y="839470"/>
                      <a:pt x="35560" y="822960"/>
                    </a:cubicBezTo>
                    <a:cubicBezTo>
                      <a:pt x="1270" y="742950"/>
                      <a:pt x="0" y="104140"/>
                      <a:pt x="35560" y="25400"/>
                    </a:cubicBezTo>
                    <a:cubicBezTo>
                      <a:pt x="43180" y="7620"/>
                      <a:pt x="55880" y="0"/>
                      <a:pt x="63500" y="0"/>
                    </a:cubicBezTo>
                    <a:cubicBezTo>
                      <a:pt x="72390" y="1270"/>
                      <a:pt x="86360" y="25400"/>
                      <a:pt x="86360" y="25400"/>
                    </a:cubicBezTo>
                  </a:path>
                </a:pathLst>
              </a:custGeom>
              <a:solidFill>
                <a:srgbClr val="0571D3"/>
              </a:solidFill>
              <a:ln cap="sq">
                <a:noFill/>
                <a:prstDash val="solid"/>
                <a:miter/>
              </a:ln>
            </p:spPr>
          </p:sp>
        </p:grpSp>
        <p:grpSp>
          <p:nvGrpSpPr>
            <p:cNvPr id="100" name="Group 100"/>
            <p:cNvGrpSpPr/>
            <p:nvPr/>
          </p:nvGrpSpPr>
          <p:grpSpPr>
            <a:xfrm>
              <a:off x="8652304" y="2738964"/>
              <a:ext cx="58468" cy="289483"/>
              <a:chOff x="0" y="0"/>
              <a:chExt cx="285750" cy="1414780"/>
            </a:xfrm>
          </p:grpSpPr>
          <p:sp>
            <p:nvSpPr>
              <p:cNvPr id="101" name="Freeform 101"/>
              <p:cNvSpPr/>
              <p:nvPr/>
            </p:nvSpPr>
            <p:spPr>
              <a:xfrm>
                <a:off x="48260" y="49530"/>
                <a:ext cx="186690" cy="1316990"/>
              </a:xfrm>
              <a:custGeom>
                <a:avLst/>
                <a:gdLst/>
                <a:ahLst/>
                <a:cxnLst/>
                <a:rect l="l" t="t" r="r" b="b"/>
                <a:pathLst>
                  <a:path w="186690" h="1316990">
                    <a:moveTo>
                      <a:pt x="186690" y="26670"/>
                    </a:moveTo>
                    <a:cubicBezTo>
                      <a:pt x="173990" y="595630"/>
                      <a:pt x="161290" y="590550"/>
                      <a:pt x="156210" y="603250"/>
                    </a:cubicBezTo>
                    <a:cubicBezTo>
                      <a:pt x="146050" y="626110"/>
                      <a:pt x="158750" y="690880"/>
                      <a:pt x="148590" y="712470"/>
                    </a:cubicBezTo>
                    <a:cubicBezTo>
                      <a:pt x="142240" y="725170"/>
                      <a:pt x="128270" y="722630"/>
                      <a:pt x="123190" y="736600"/>
                    </a:cubicBezTo>
                    <a:cubicBezTo>
                      <a:pt x="107950" y="770890"/>
                      <a:pt x="130810" y="892810"/>
                      <a:pt x="119380" y="941070"/>
                    </a:cubicBezTo>
                    <a:cubicBezTo>
                      <a:pt x="113030" y="971550"/>
                      <a:pt x="96520" y="979170"/>
                      <a:pt x="88900" y="1009650"/>
                    </a:cubicBezTo>
                    <a:cubicBezTo>
                      <a:pt x="76200" y="1062990"/>
                      <a:pt x="96520" y="1192530"/>
                      <a:pt x="81280" y="1245870"/>
                    </a:cubicBezTo>
                    <a:cubicBezTo>
                      <a:pt x="72390" y="1275080"/>
                      <a:pt x="57150" y="1303020"/>
                      <a:pt x="41910" y="1310640"/>
                    </a:cubicBezTo>
                    <a:cubicBezTo>
                      <a:pt x="33020" y="1315720"/>
                      <a:pt x="17780" y="1313180"/>
                      <a:pt x="11430" y="1309370"/>
                    </a:cubicBezTo>
                    <a:cubicBezTo>
                      <a:pt x="6350" y="1304290"/>
                      <a:pt x="2540" y="1294130"/>
                      <a:pt x="2540" y="1286510"/>
                    </a:cubicBezTo>
                    <a:cubicBezTo>
                      <a:pt x="3810" y="1280160"/>
                      <a:pt x="10160" y="1270000"/>
                      <a:pt x="16510" y="1267460"/>
                    </a:cubicBezTo>
                    <a:cubicBezTo>
                      <a:pt x="22860" y="1263650"/>
                      <a:pt x="34290" y="1263650"/>
                      <a:pt x="40640" y="1267460"/>
                    </a:cubicBezTo>
                    <a:cubicBezTo>
                      <a:pt x="45720" y="1270000"/>
                      <a:pt x="52070" y="1280160"/>
                      <a:pt x="53340" y="1286510"/>
                    </a:cubicBezTo>
                    <a:cubicBezTo>
                      <a:pt x="54610" y="1294130"/>
                      <a:pt x="49530" y="1304290"/>
                      <a:pt x="44450" y="1309370"/>
                    </a:cubicBezTo>
                    <a:cubicBezTo>
                      <a:pt x="39370" y="1313180"/>
                      <a:pt x="27940" y="1316990"/>
                      <a:pt x="21590" y="1314450"/>
                    </a:cubicBezTo>
                    <a:cubicBezTo>
                      <a:pt x="13970" y="1310640"/>
                      <a:pt x="3810" y="1300480"/>
                      <a:pt x="2540" y="1289050"/>
                    </a:cubicBezTo>
                    <a:cubicBezTo>
                      <a:pt x="0" y="1271270"/>
                      <a:pt x="29210" y="1242060"/>
                      <a:pt x="35560" y="1207770"/>
                    </a:cubicBezTo>
                    <a:cubicBezTo>
                      <a:pt x="46990" y="1154430"/>
                      <a:pt x="27940" y="1050290"/>
                      <a:pt x="39370" y="1002030"/>
                    </a:cubicBezTo>
                    <a:cubicBezTo>
                      <a:pt x="45720" y="972820"/>
                      <a:pt x="63500" y="965200"/>
                      <a:pt x="69850" y="937260"/>
                    </a:cubicBezTo>
                    <a:cubicBezTo>
                      <a:pt x="81280" y="889000"/>
                      <a:pt x="60960" y="803910"/>
                      <a:pt x="72390" y="737870"/>
                    </a:cubicBezTo>
                    <a:cubicBezTo>
                      <a:pt x="82550" y="671830"/>
                      <a:pt x="123190" y="623570"/>
                      <a:pt x="135890" y="541020"/>
                    </a:cubicBezTo>
                    <a:cubicBezTo>
                      <a:pt x="156210" y="408940"/>
                      <a:pt x="107950" y="76200"/>
                      <a:pt x="135890" y="20320"/>
                    </a:cubicBezTo>
                    <a:cubicBezTo>
                      <a:pt x="143510" y="6350"/>
                      <a:pt x="156210" y="0"/>
                      <a:pt x="163830" y="1270"/>
                    </a:cubicBezTo>
                    <a:cubicBezTo>
                      <a:pt x="172720" y="2540"/>
                      <a:pt x="186690" y="26670"/>
                      <a:pt x="186690" y="26670"/>
                    </a:cubicBezTo>
                  </a:path>
                </a:pathLst>
              </a:custGeom>
              <a:solidFill>
                <a:srgbClr val="0571D3"/>
              </a:solidFill>
              <a:ln cap="sq">
                <a:noFill/>
                <a:prstDash val="solid"/>
                <a:miter/>
              </a:ln>
            </p:spPr>
          </p:sp>
        </p:grpSp>
        <p:grpSp>
          <p:nvGrpSpPr>
            <p:cNvPr id="102" name="Group 102"/>
            <p:cNvGrpSpPr/>
            <p:nvPr/>
          </p:nvGrpSpPr>
          <p:grpSpPr>
            <a:xfrm>
              <a:off x="8496648" y="2090096"/>
              <a:ext cx="173326" cy="245047"/>
              <a:chOff x="0" y="0"/>
              <a:chExt cx="847090" cy="1197610"/>
            </a:xfrm>
          </p:grpSpPr>
          <p:sp>
            <p:nvSpPr>
              <p:cNvPr id="103" name="Freeform 103"/>
              <p:cNvSpPr/>
              <p:nvPr/>
            </p:nvSpPr>
            <p:spPr>
              <a:xfrm>
                <a:off x="46990" y="46990"/>
                <a:ext cx="750570" cy="1099820"/>
              </a:xfrm>
              <a:custGeom>
                <a:avLst/>
                <a:gdLst/>
                <a:ahLst/>
                <a:cxnLst/>
                <a:rect l="l" t="t" r="r" b="b"/>
                <a:pathLst>
                  <a:path w="750570" h="1099820">
                    <a:moveTo>
                      <a:pt x="706120" y="62230"/>
                    </a:moveTo>
                    <a:cubicBezTo>
                      <a:pt x="692150" y="41910"/>
                      <a:pt x="610870" y="96520"/>
                      <a:pt x="594360" y="121920"/>
                    </a:cubicBezTo>
                    <a:cubicBezTo>
                      <a:pt x="584200" y="137160"/>
                      <a:pt x="590550" y="148590"/>
                      <a:pt x="582930" y="165100"/>
                    </a:cubicBezTo>
                    <a:cubicBezTo>
                      <a:pt x="567690" y="195580"/>
                      <a:pt x="518160" y="255270"/>
                      <a:pt x="494030" y="274320"/>
                    </a:cubicBezTo>
                    <a:cubicBezTo>
                      <a:pt x="481330" y="283210"/>
                      <a:pt x="468630" y="279400"/>
                      <a:pt x="458470" y="288290"/>
                    </a:cubicBezTo>
                    <a:cubicBezTo>
                      <a:pt x="445770" y="299720"/>
                      <a:pt x="440690" y="327660"/>
                      <a:pt x="424180" y="342900"/>
                    </a:cubicBezTo>
                    <a:cubicBezTo>
                      <a:pt x="406400" y="361950"/>
                      <a:pt x="372110" y="386080"/>
                      <a:pt x="351790" y="392430"/>
                    </a:cubicBezTo>
                    <a:cubicBezTo>
                      <a:pt x="341630" y="396240"/>
                      <a:pt x="330200" y="388620"/>
                      <a:pt x="323850" y="393700"/>
                    </a:cubicBezTo>
                    <a:cubicBezTo>
                      <a:pt x="317500" y="398780"/>
                      <a:pt x="318770" y="411480"/>
                      <a:pt x="311150" y="420370"/>
                    </a:cubicBezTo>
                    <a:cubicBezTo>
                      <a:pt x="299720" y="431800"/>
                      <a:pt x="261620" y="435610"/>
                      <a:pt x="251460" y="453390"/>
                    </a:cubicBezTo>
                    <a:cubicBezTo>
                      <a:pt x="241300" y="471170"/>
                      <a:pt x="255270" y="500380"/>
                      <a:pt x="250190" y="527050"/>
                    </a:cubicBezTo>
                    <a:cubicBezTo>
                      <a:pt x="245110" y="557530"/>
                      <a:pt x="229870" y="605790"/>
                      <a:pt x="215900" y="627380"/>
                    </a:cubicBezTo>
                    <a:cubicBezTo>
                      <a:pt x="208280" y="638810"/>
                      <a:pt x="196850" y="636270"/>
                      <a:pt x="190500" y="650240"/>
                    </a:cubicBezTo>
                    <a:cubicBezTo>
                      <a:pt x="175260" y="680720"/>
                      <a:pt x="194310" y="782320"/>
                      <a:pt x="179070" y="829310"/>
                    </a:cubicBezTo>
                    <a:cubicBezTo>
                      <a:pt x="167640" y="863600"/>
                      <a:pt x="139700" y="881380"/>
                      <a:pt x="124460" y="913130"/>
                    </a:cubicBezTo>
                    <a:cubicBezTo>
                      <a:pt x="109220" y="947420"/>
                      <a:pt x="102870" y="1004570"/>
                      <a:pt x="87630" y="1027430"/>
                    </a:cubicBezTo>
                    <a:cubicBezTo>
                      <a:pt x="78740" y="1038860"/>
                      <a:pt x="64770" y="1040130"/>
                      <a:pt x="58420" y="1049020"/>
                    </a:cubicBezTo>
                    <a:cubicBezTo>
                      <a:pt x="50800" y="1059180"/>
                      <a:pt x="53340" y="1079500"/>
                      <a:pt x="45720" y="1084580"/>
                    </a:cubicBezTo>
                    <a:cubicBezTo>
                      <a:pt x="38100" y="1090930"/>
                      <a:pt x="19050" y="1089660"/>
                      <a:pt x="11430" y="1084580"/>
                    </a:cubicBezTo>
                    <a:cubicBezTo>
                      <a:pt x="6350" y="1079500"/>
                      <a:pt x="0" y="1064260"/>
                      <a:pt x="5080" y="1056640"/>
                    </a:cubicBezTo>
                    <a:cubicBezTo>
                      <a:pt x="15240" y="1042670"/>
                      <a:pt x="82550" y="1056640"/>
                      <a:pt x="132080" y="1047750"/>
                    </a:cubicBezTo>
                    <a:cubicBezTo>
                      <a:pt x="204470" y="1036320"/>
                      <a:pt x="334010" y="1002030"/>
                      <a:pt x="393700" y="975360"/>
                    </a:cubicBezTo>
                    <a:cubicBezTo>
                      <a:pt x="427990" y="958850"/>
                      <a:pt x="436880" y="941070"/>
                      <a:pt x="468630" y="925830"/>
                    </a:cubicBezTo>
                    <a:cubicBezTo>
                      <a:pt x="516890" y="902970"/>
                      <a:pt x="626110" y="886460"/>
                      <a:pt x="657860" y="859790"/>
                    </a:cubicBezTo>
                    <a:cubicBezTo>
                      <a:pt x="673100" y="847090"/>
                      <a:pt x="670560" y="822960"/>
                      <a:pt x="680720" y="817880"/>
                    </a:cubicBezTo>
                    <a:cubicBezTo>
                      <a:pt x="688340" y="814070"/>
                      <a:pt x="704850" y="819150"/>
                      <a:pt x="709930" y="825500"/>
                    </a:cubicBezTo>
                    <a:cubicBezTo>
                      <a:pt x="715010" y="831850"/>
                      <a:pt x="715010" y="848360"/>
                      <a:pt x="711200" y="855980"/>
                    </a:cubicBezTo>
                    <a:cubicBezTo>
                      <a:pt x="707390" y="862330"/>
                      <a:pt x="697230" y="867410"/>
                      <a:pt x="689610" y="866140"/>
                    </a:cubicBezTo>
                    <a:cubicBezTo>
                      <a:pt x="683260" y="866140"/>
                      <a:pt x="671830" y="861060"/>
                      <a:pt x="669290" y="854710"/>
                    </a:cubicBezTo>
                    <a:cubicBezTo>
                      <a:pt x="665480" y="847090"/>
                      <a:pt x="670560" y="824230"/>
                      <a:pt x="678180" y="819150"/>
                    </a:cubicBezTo>
                    <a:cubicBezTo>
                      <a:pt x="683260" y="815340"/>
                      <a:pt x="694690" y="815340"/>
                      <a:pt x="701040" y="817880"/>
                    </a:cubicBezTo>
                    <a:cubicBezTo>
                      <a:pt x="707390" y="821690"/>
                      <a:pt x="715010" y="829310"/>
                      <a:pt x="716280" y="838200"/>
                    </a:cubicBezTo>
                    <a:cubicBezTo>
                      <a:pt x="716280" y="852170"/>
                      <a:pt x="699770" y="885190"/>
                      <a:pt x="680720" y="901700"/>
                    </a:cubicBezTo>
                    <a:cubicBezTo>
                      <a:pt x="655320" y="922020"/>
                      <a:pt x="591820" y="922020"/>
                      <a:pt x="570230" y="935990"/>
                    </a:cubicBezTo>
                    <a:cubicBezTo>
                      <a:pt x="557530" y="943610"/>
                      <a:pt x="557530" y="956310"/>
                      <a:pt x="546100" y="962660"/>
                    </a:cubicBezTo>
                    <a:cubicBezTo>
                      <a:pt x="530860" y="971550"/>
                      <a:pt x="505460" y="967740"/>
                      <a:pt x="485140" y="976630"/>
                    </a:cubicBezTo>
                    <a:cubicBezTo>
                      <a:pt x="461010" y="986790"/>
                      <a:pt x="444500" y="1014730"/>
                      <a:pt x="411480" y="1029970"/>
                    </a:cubicBezTo>
                    <a:cubicBezTo>
                      <a:pt x="356870" y="1052830"/>
                      <a:pt x="226060" y="1061720"/>
                      <a:pt x="179070" y="1076960"/>
                    </a:cubicBezTo>
                    <a:cubicBezTo>
                      <a:pt x="158750" y="1084580"/>
                      <a:pt x="152400" y="1097280"/>
                      <a:pt x="134620" y="1098550"/>
                    </a:cubicBezTo>
                    <a:cubicBezTo>
                      <a:pt x="111760" y="1099820"/>
                      <a:pt x="73660" y="1073150"/>
                      <a:pt x="52070" y="1075690"/>
                    </a:cubicBezTo>
                    <a:cubicBezTo>
                      <a:pt x="39370" y="1076960"/>
                      <a:pt x="30480" y="1092200"/>
                      <a:pt x="22860" y="1090930"/>
                    </a:cubicBezTo>
                    <a:cubicBezTo>
                      <a:pt x="15240" y="1089660"/>
                      <a:pt x="3810" y="1078230"/>
                      <a:pt x="3810" y="1069340"/>
                    </a:cubicBezTo>
                    <a:cubicBezTo>
                      <a:pt x="2540" y="1054100"/>
                      <a:pt x="29210" y="1033780"/>
                      <a:pt x="44450" y="1005840"/>
                    </a:cubicBezTo>
                    <a:cubicBezTo>
                      <a:pt x="69850" y="956310"/>
                      <a:pt x="118110" y="855980"/>
                      <a:pt x="133350" y="789940"/>
                    </a:cubicBezTo>
                    <a:cubicBezTo>
                      <a:pt x="144780" y="739140"/>
                      <a:pt x="129540" y="679450"/>
                      <a:pt x="140970" y="648970"/>
                    </a:cubicBezTo>
                    <a:cubicBezTo>
                      <a:pt x="148590" y="629920"/>
                      <a:pt x="163830" y="624840"/>
                      <a:pt x="173990" y="608330"/>
                    </a:cubicBezTo>
                    <a:cubicBezTo>
                      <a:pt x="185420" y="585470"/>
                      <a:pt x="195580" y="549910"/>
                      <a:pt x="200660" y="521970"/>
                    </a:cubicBezTo>
                    <a:cubicBezTo>
                      <a:pt x="205740" y="497840"/>
                      <a:pt x="198120" y="473710"/>
                      <a:pt x="204470" y="453390"/>
                    </a:cubicBezTo>
                    <a:cubicBezTo>
                      <a:pt x="209550" y="435610"/>
                      <a:pt x="215900" y="422910"/>
                      <a:pt x="231140" y="406400"/>
                    </a:cubicBezTo>
                    <a:cubicBezTo>
                      <a:pt x="260350" y="375920"/>
                      <a:pt x="340360" y="349250"/>
                      <a:pt x="389890" y="307340"/>
                    </a:cubicBezTo>
                    <a:cubicBezTo>
                      <a:pt x="444500" y="262890"/>
                      <a:pt x="511810" y="187960"/>
                      <a:pt x="541020" y="144780"/>
                    </a:cubicBezTo>
                    <a:cubicBezTo>
                      <a:pt x="557530" y="119380"/>
                      <a:pt x="553720" y="99060"/>
                      <a:pt x="570230" y="80010"/>
                    </a:cubicBezTo>
                    <a:cubicBezTo>
                      <a:pt x="590550" y="54610"/>
                      <a:pt x="641350" y="24130"/>
                      <a:pt x="668020" y="12700"/>
                    </a:cubicBezTo>
                    <a:cubicBezTo>
                      <a:pt x="681990" y="5080"/>
                      <a:pt x="693420" y="0"/>
                      <a:pt x="706120" y="3810"/>
                    </a:cubicBezTo>
                    <a:cubicBezTo>
                      <a:pt x="721360" y="7620"/>
                      <a:pt x="746760" y="30480"/>
                      <a:pt x="749300" y="41910"/>
                    </a:cubicBezTo>
                    <a:cubicBezTo>
                      <a:pt x="750570" y="50800"/>
                      <a:pt x="741680" y="63500"/>
                      <a:pt x="734060" y="67310"/>
                    </a:cubicBezTo>
                    <a:cubicBezTo>
                      <a:pt x="726440" y="69850"/>
                      <a:pt x="706120" y="62230"/>
                      <a:pt x="706120" y="62230"/>
                    </a:cubicBezTo>
                  </a:path>
                </a:pathLst>
              </a:custGeom>
              <a:solidFill>
                <a:srgbClr val="0571D3"/>
              </a:solidFill>
              <a:ln cap="sq">
                <a:noFill/>
                <a:prstDash val="solid"/>
                <a:miter/>
              </a:ln>
            </p:spPr>
          </p:sp>
        </p:grpSp>
        <p:grpSp>
          <p:nvGrpSpPr>
            <p:cNvPr id="104" name="Group 104"/>
            <p:cNvGrpSpPr/>
            <p:nvPr/>
          </p:nvGrpSpPr>
          <p:grpSpPr>
            <a:xfrm>
              <a:off x="8632035" y="2092954"/>
              <a:ext cx="200871" cy="228416"/>
              <a:chOff x="0" y="0"/>
              <a:chExt cx="981710" cy="1116330"/>
            </a:xfrm>
          </p:grpSpPr>
          <p:sp>
            <p:nvSpPr>
              <p:cNvPr id="105" name="Freeform 105"/>
              <p:cNvSpPr/>
              <p:nvPr/>
            </p:nvSpPr>
            <p:spPr>
              <a:xfrm>
                <a:off x="49530" y="50800"/>
                <a:ext cx="883920" cy="1016000"/>
              </a:xfrm>
              <a:custGeom>
                <a:avLst/>
                <a:gdLst/>
                <a:ahLst/>
                <a:cxnLst/>
                <a:rect l="l" t="t" r="r" b="b"/>
                <a:pathLst>
                  <a:path w="883920" h="1016000">
                    <a:moveTo>
                      <a:pt x="26670" y="0"/>
                    </a:moveTo>
                    <a:cubicBezTo>
                      <a:pt x="266700" y="27940"/>
                      <a:pt x="325120" y="92710"/>
                      <a:pt x="350520" y="129540"/>
                    </a:cubicBezTo>
                    <a:cubicBezTo>
                      <a:pt x="367030" y="152400"/>
                      <a:pt x="361950" y="180340"/>
                      <a:pt x="375920" y="193040"/>
                    </a:cubicBezTo>
                    <a:cubicBezTo>
                      <a:pt x="387350" y="203200"/>
                      <a:pt x="408940" y="195580"/>
                      <a:pt x="420370" y="205740"/>
                    </a:cubicBezTo>
                    <a:cubicBezTo>
                      <a:pt x="433070" y="215900"/>
                      <a:pt x="430530" y="250190"/>
                      <a:pt x="441960" y="260350"/>
                    </a:cubicBezTo>
                    <a:cubicBezTo>
                      <a:pt x="452120" y="269240"/>
                      <a:pt x="468630" y="260350"/>
                      <a:pt x="481330" y="267970"/>
                    </a:cubicBezTo>
                    <a:cubicBezTo>
                      <a:pt x="500380" y="278130"/>
                      <a:pt x="516890" y="312420"/>
                      <a:pt x="537210" y="327660"/>
                    </a:cubicBezTo>
                    <a:cubicBezTo>
                      <a:pt x="553720" y="341630"/>
                      <a:pt x="575310" y="341630"/>
                      <a:pt x="591820" y="358140"/>
                    </a:cubicBezTo>
                    <a:cubicBezTo>
                      <a:pt x="613410" y="381000"/>
                      <a:pt x="632460" y="426720"/>
                      <a:pt x="641350" y="459740"/>
                    </a:cubicBezTo>
                    <a:cubicBezTo>
                      <a:pt x="648970" y="487680"/>
                      <a:pt x="641350" y="521970"/>
                      <a:pt x="648970" y="539750"/>
                    </a:cubicBezTo>
                    <a:cubicBezTo>
                      <a:pt x="655320" y="552450"/>
                      <a:pt x="671830" y="556260"/>
                      <a:pt x="675640" y="566420"/>
                    </a:cubicBezTo>
                    <a:cubicBezTo>
                      <a:pt x="678180" y="574040"/>
                      <a:pt x="671830" y="584200"/>
                      <a:pt x="675640" y="593090"/>
                    </a:cubicBezTo>
                    <a:cubicBezTo>
                      <a:pt x="679450" y="605790"/>
                      <a:pt x="698500" y="614680"/>
                      <a:pt x="708660" y="631190"/>
                    </a:cubicBezTo>
                    <a:cubicBezTo>
                      <a:pt x="722630" y="654050"/>
                      <a:pt x="726440" y="693420"/>
                      <a:pt x="741680" y="726440"/>
                    </a:cubicBezTo>
                    <a:cubicBezTo>
                      <a:pt x="760730" y="765810"/>
                      <a:pt x="803910" y="810260"/>
                      <a:pt x="821690" y="848360"/>
                    </a:cubicBezTo>
                    <a:cubicBezTo>
                      <a:pt x="835660" y="878840"/>
                      <a:pt x="835660" y="909320"/>
                      <a:pt x="847090" y="932180"/>
                    </a:cubicBezTo>
                    <a:cubicBezTo>
                      <a:pt x="857250" y="952500"/>
                      <a:pt x="878840" y="966470"/>
                      <a:pt x="881380" y="981710"/>
                    </a:cubicBezTo>
                    <a:cubicBezTo>
                      <a:pt x="882650" y="991870"/>
                      <a:pt x="877570" y="1007110"/>
                      <a:pt x="871220" y="1010920"/>
                    </a:cubicBezTo>
                    <a:cubicBezTo>
                      <a:pt x="863600" y="1014730"/>
                      <a:pt x="839470" y="1009650"/>
                      <a:pt x="835660" y="1002030"/>
                    </a:cubicBezTo>
                    <a:cubicBezTo>
                      <a:pt x="830580" y="995680"/>
                      <a:pt x="838200" y="971550"/>
                      <a:pt x="845820" y="967740"/>
                    </a:cubicBezTo>
                    <a:cubicBezTo>
                      <a:pt x="853440" y="962660"/>
                      <a:pt x="875030" y="971550"/>
                      <a:pt x="880110" y="979170"/>
                    </a:cubicBezTo>
                    <a:cubicBezTo>
                      <a:pt x="883920" y="985520"/>
                      <a:pt x="882650" y="996950"/>
                      <a:pt x="878840" y="1003300"/>
                    </a:cubicBezTo>
                    <a:cubicBezTo>
                      <a:pt x="875030" y="1008380"/>
                      <a:pt x="866140" y="1016000"/>
                      <a:pt x="858520" y="1014730"/>
                    </a:cubicBezTo>
                    <a:cubicBezTo>
                      <a:pt x="844550" y="1014730"/>
                      <a:pt x="812800" y="993140"/>
                      <a:pt x="802640" y="975360"/>
                    </a:cubicBezTo>
                    <a:cubicBezTo>
                      <a:pt x="792480" y="957580"/>
                      <a:pt x="803910" y="933450"/>
                      <a:pt x="795020" y="909320"/>
                    </a:cubicBezTo>
                    <a:cubicBezTo>
                      <a:pt x="783590" y="877570"/>
                      <a:pt x="746760" y="844550"/>
                      <a:pt x="726440" y="806450"/>
                    </a:cubicBezTo>
                    <a:cubicBezTo>
                      <a:pt x="702310" y="765810"/>
                      <a:pt x="671830" y="704850"/>
                      <a:pt x="662940" y="673100"/>
                    </a:cubicBezTo>
                    <a:cubicBezTo>
                      <a:pt x="659130" y="656590"/>
                      <a:pt x="665480" y="643890"/>
                      <a:pt x="660400" y="633730"/>
                    </a:cubicBezTo>
                    <a:cubicBezTo>
                      <a:pt x="655320" y="624840"/>
                      <a:pt x="642620" y="623570"/>
                      <a:pt x="635000" y="614680"/>
                    </a:cubicBezTo>
                    <a:cubicBezTo>
                      <a:pt x="622300" y="598170"/>
                      <a:pt x="607060" y="567690"/>
                      <a:pt x="598170" y="541020"/>
                    </a:cubicBezTo>
                    <a:cubicBezTo>
                      <a:pt x="590550" y="513080"/>
                      <a:pt x="595630" y="476250"/>
                      <a:pt x="586740" y="449580"/>
                    </a:cubicBezTo>
                    <a:cubicBezTo>
                      <a:pt x="579120" y="427990"/>
                      <a:pt x="571500" y="412750"/>
                      <a:pt x="556260" y="393700"/>
                    </a:cubicBezTo>
                    <a:cubicBezTo>
                      <a:pt x="534670" y="367030"/>
                      <a:pt x="488950" y="327660"/>
                      <a:pt x="459740" y="308610"/>
                    </a:cubicBezTo>
                    <a:cubicBezTo>
                      <a:pt x="439420" y="294640"/>
                      <a:pt x="411480" y="295910"/>
                      <a:pt x="401320" y="281940"/>
                    </a:cubicBezTo>
                    <a:cubicBezTo>
                      <a:pt x="393700" y="271780"/>
                      <a:pt x="402590" y="248920"/>
                      <a:pt x="396240" y="242570"/>
                    </a:cubicBezTo>
                    <a:cubicBezTo>
                      <a:pt x="389890" y="236220"/>
                      <a:pt x="373380" y="242570"/>
                      <a:pt x="363220" y="237490"/>
                    </a:cubicBezTo>
                    <a:cubicBezTo>
                      <a:pt x="353060" y="233680"/>
                      <a:pt x="340360" y="224790"/>
                      <a:pt x="334010" y="214630"/>
                    </a:cubicBezTo>
                    <a:cubicBezTo>
                      <a:pt x="327660" y="203200"/>
                      <a:pt x="332740" y="180340"/>
                      <a:pt x="325120" y="170180"/>
                    </a:cubicBezTo>
                    <a:cubicBezTo>
                      <a:pt x="317500" y="161290"/>
                      <a:pt x="300990" y="163830"/>
                      <a:pt x="290830" y="154940"/>
                    </a:cubicBezTo>
                    <a:cubicBezTo>
                      <a:pt x="278130" y="143510"/>
                      <a:pt x="275590" y="121920"/>
                      <a:pt x="261620" y="107950"/>
                    </a:cubicBezTo>
                    <a:cubicBezTo>
                      <a:pt x="241300" y="87630"/>
                      <a:pt x="209550" y="62230"/>
                      <a:pt x="173990" y="50800"/>
                    </a:cubicBezTo>
                    <a:cubicBezTo>
                      <a:pt x="130810" y="38100"/>
                      <a:pt x="38100" y="63500"/>
                      <a:pt x="13970" y="48260"/>
                    </a:cubicBezTo>
                    <a:cubicBezTo>
                      <a:pt x="5080" y="41910"/>
                      <a:pt x="0" y="30480"/>
                      <a:pt x="1270" y="22860"/>
                    </a:cubicBezTo>
                    <a:cubicBezTo>
                      <a:pt x="2540" y="13970"/>
                      <a:pt x="26670" y="0"/>
                      <a:pt x="26670" y="0"/>
                    </a:cubicBezTo>
                  </a:path>
                </a:pathLst>
              </a:custGeom>
              <a:solidFill>
                <a:srgbClr val="0571D3"/>
              </a:solidFill>
              <a:ln cap="sq">
                <a:noFill/>
                <a:prstDash val="solid"/>
                <a:miter/>
              </a:ln>
            </p:spPr>
          </p:sp>
        </p:grpSp>
        <p:grpSp>
          <p:nvGrpSpPr>
            <p:cNvPr id="106" name="Group 106"/>
            <p:cNvGrpSpPr/>
            <p:nvPr/>
          </p:nvGrpSpPr>
          <p:grpSpPr>
            <a:xfrm>
              <a:off x="8652823" y="2242633"/>
              <a:ext cx="180602" cy="105763"/>
              <a:chOff x="0" y="0"/>
              <a:chExt cx="882650" cy="516890"/>
            </a:xfrm>
          </p:grpSpPr>
          <p:sp>
            <p:nvSpPr>
              <p:cNvPr id="107" name="Freeform 107"/>
              <p:cNvSpPr/>
              <p:nvPr/>
            </p:nvSpPr>
            <p:spPr>
              <a:xfrm>
                <a:off x="46990" y="50800"/>
                <a:ext cx="788670" cy="417830"/>
              </a:xfrm>
              <a:custGeom>
                <a:avLst/>
                <a:gdLst/>
                <a:ahLst/>
                <a:cxnLst/>
                <a:rect l="l" t="t" r="r" b="b"/>
                <a:pathLst>
                  <a:path w="788670" h="417830">
                    <a:moveTo>
                      <a:pt x="26670" y="0"/>
                    </a:moveTo>
                    <a:cubicBezTo>
                      <a:pt x="92710" y="12700"/>
                      <a:pt x="116840" y="50800"/>
                      <a:pt x="138430" y="60960"/>
                    </a:cubicBezTo>
                    <a:cubicBezTo>
                      <a:pt x="152400" y="68580"/>
                      <a:pt x="167640" y="60960"/>
                      <a:pt x="181610" y="68580"/>
                    </a:cubicBezTo>
                    <a:cubicBezTo>
                      <a:pt x="201930" y="78740"/>
                      <a:pt x="215900" y="113030"/>
                      <a:pt x="238760" y="129540"/>
                    </a:cubicBezTo>
                    <a:cubicBezTo>
                      <a:pt x="261620" y="144780"/>
                      <a:pt x="295910" y="147320"/>
                      <a:pt x="316230" y="163830"/>
                    </a:cubicBezTo>
                    <a:cubicBezTo>
                      <a:pt x="335280" y="180340"/>
                      <a:pt x="344170" y="214630"/>
                      <a:pt x="361950" y="224790"/>
                    </a:cubicBezTo>
                    <a:cubicBezTo>
                      <a:pt x="374650" y="232410"/>
                      <a:pt x="386080" y="224790"/>
                      <a:pt x="406400" y="231140"/>
                    </a:cubicBezTo>
                    <a:cubicBezTo>
                      <a:pt x="459740" y="246380"/>
                      <a:pt x="633730" y="351790"/>
                      <a:pt x="676910" y="363220"/>
                    </a:cubicBezTo>
                    <a:cubicBezTo>
                      <a:pt x="690880" y="367030"/>
                      <a:pt x="695960" y="368300"/>
                      <a:pt x="704850" y="364490"/>
                    </a:cubicBezTo>
                    <a:cubicBezTo>
                      <a:pt x="713740" y="360680"/>
                      <a:pt x="721360" y="349250"/>
                      <a:pt x="726440" y="335280"/>
                    </a:cubicBezTo>
                    <a:cubicBezTo>
                      <a:pt x="736600" y="309880"/>
                      <a:pt x="723900" y="237490"/>
                      <a:pt x="734060" y="215900"/>
                    </a:cubicBezTo>
                    <a:cubicBezTo>
                      <a:pt x="737870" y="207010"/>
                      <a:pt x="744220" y="201930"/>
                      <a:pt x="751840" y="200660"/>
                    </a:cubicBezTo>
                    <a:cubicBezTo>
                      <a:pt x="758190" y="198120"/>
                      <a:pt x="769620" y="200660"/>
                      <a:pt x="774700" y="205740"/>
                    </a:cubicBezTo>
                    <a:cubicBezTo>
                      <a:pt x="779780" y="210820"/>
                      <a:pt x="783590" y="220980"/>
                      <a:pt x="783590" y="227330"/>
                    </a:cubicBezTo>
                    <a:cubicBezTo>
                      <a:pt x="782320" y="234950"/>
                      <a:pt x="775970" y="243840"/>
                      <a:pt x="769620" y="247650"/>
                    </a:cubicBezTo>
                    <a:cubicBezTo>
                      <a:pt x="763270" y="250190"/>
                      <a:pt x="751840" y="250190"/>
                      <a:pt x="745490" y="247650"/>
                    </a:cubicBezTo>
                    <a:cubicBezTo>
                      <a:pt x="739140" y="243840"/>
                      <a:pt x="732790" y="234950"/>
                      <a:pt x="732790" y="227330"/>
                    </a:cubicBezTo>
                    <a:cubicBezTo>
                      <a:pt x="732790" y="219710"/>
                      <a:pt x="741680" y="204470"/>
                      <a:pt x="749300" y="200660"/>
                    </a:cubicBezTo>
                    <a:cubicBezTo>
                      <a:pt x="755650" y="198120"/>
                      <a:pt x="767080" y="200660"/>
                      <a:pt x="772160" y="204470"/>
                    </a:cubicBezTo>
                    <a:cubicBezTo>
                      <a:pt x="778510" y="208280"/>
                      <a:pt x="781050" y="214630"/>
                      <a:pt x="783590" y="224790"/>
                    </a:cubicBezTo>
                    <a:cubicBezTo>
                      <a:pt x="788670" y="248920"/>
                      <a:pt x="782320" y="323850"/>
                      <a:pt x="773430" y="353060"/>
                    </a:cubicBezTo>
                    <a:cubicBezTo>
                      <a:pt x="769620" y="369570"/>
                      <a:pt x="767080" y="381000"/>
                      <a:pt x="756920" y="389890"/>
                    </a:cubicBezTo>
                    <a:cubicBezTo>
                      <a:pt x="744220" y="402590"/>
                      <a:pt x="721360" y="412750"/>
                      <a:pt x="701040" y="415290"/>
                    </a:cubicBezTo>
                    <a:cubicBezTo>
                      <a:pt x="676910" y="417830"/>
                      <a:pt x="654050" y="408940"/>
                      <a:pt x="621030" y="396240"/>
                    </a:cubicBezTo>
                    <a:cubicBezTo>
                      <a:pt x="563880" y="374650"/>
                      <a:pt x="453390" y="300990"/>
                      <a:pt x="398780" y="280670"/>
                    </a:cubicBezTo>
                    <a:cubicBezTo>
                      <a:pt x="369570" y="269240"/>
                      <a:pt x="345440" y="274320"/>
                      <a:pt x="327660" y="261620"/>
                    </a:cubicBezTo>
                    <a:cubicBezTo>
                      <a:pt x="311150" y="248920"/>
                      <a:pt x="309880" y="222250"/>
                      <a:pt x="293370" y="205740"/>
                    </a:cubicBezTo>
                    <a:cubicBezTo>
                      <a:pt x="270510" y="185420"/>
                      <a:pt x="223520" y="176530"/>
                      <a:pt x="200660" y="157480"/>
                    </a:cubicBezTo>
                    <a:cubicBezTo>
                      <a:pt x="182880" y="143510"/>
                      <a:pt x="175260" y="116840"/>
                      <a:pt x="161290" y="109220"/>
                    </a:cubicBezTo>
                    <a:cubicBezTo>
                      <a:pt x="152400" y="105410"/>
                      <a:pt x="143510" y="113030"/>
                      <a:pt x="133350" y="107950"/>
                    </a:cubicBezTo>
                    <a:cubicBezTo>
                      <a:pt x="113030" y="101600"/>
                      <a:pt x="82550" y="57150"/>
                      <a:pt x="58420" y="48260"/>
                    </a:cubicBezTo>
                    <a:cubicBezTo>
                      <a:pt x="41910" y="40640"/>
                      <a:pt x="19050" y="52070"/>
                      <a:pt x="10160" y="44450"/>
                    </a:cubicBezTo>
                    <a:cubicBezTo>
                      <a:pt x="3810" y="39370"/>
                      <a:pt x="0" y="24130"/>
                      <a:pt x="3810" y="16510"/>
                    </a:cubicBezTo>
                    <a:cubicBezTo>
                      <a:pt x="6350" y="8890"/>
                      <a:pt x="26670" y="0"/>
                      <a:pt x="26670" y="0"/>
                    </a:cubicBezTo>
                  </a:path>
                </a:pathLst>
              </a:custGeom>
              <a:solidFill>
                <a:srgbClr val="0571D3"/>
              </a:solidFill>
              <a:ln cap="sq">
                <a:noFill/>
                <a:prstDash val="solid"/>
                <a:miter/>
              </a:ln>
            </p:spPr>
          </p:sp>
        </p:grpSp>
        <p:grpSp>
          <p:nvGrpSpPr>
            <p:cNvPr id="108" name="Group 108"/>
            <p:cNvGrpSpPr/>
            <p:nvPr/>
          </p:nvGrpSpPr>
          <p:grpSpPr>
            <a:xfrm>
              <a:off x="8653083" y="2026170"/>
              <a:ext cx="30404" cy="29624"/>
              <a:chOff x="0" y="0"/>
              <a:chExt cx="148590" cy="144780"/>
            </a:xfrm>
          </p:grpSpPr>
          <p:sp>
            <p:nvSpPr>
              <p:cNvPr id="109" name="Freeform 109"/>
              <p:cNvSpPr/>
              <p:nvPr/>
            </p:nvSpPr>
            <p:spPr>
              <a:xfrm>
                <a:off x="46990" y="45720"/>
                <a:ext cx="49530" cy="52070"/>
              </a:xfrm>
              <a:custGeom>
                <a:avLst/>
                <a:gdLst/>
                <a:ahLst/>
                <a:cxnLst/>
                <a:rect l="l" t="t" r="r" b="b"/>
                <a:pathLst>
                  <a:path w="49530" h="52070">
                    <a:moveTo>
                      <a:pt x="49530" y="17780"/>
                    </a:moveTo>
                    <a:cubicBezTo>
                      <a:pt x="27940" y="52070"/>
                      <a:pt x="8890" y="45720"/>
                      <a:pt x="3810" y="38100"/>
                    </a:cubicBezTo>
                    <a:cubicBezTo>
                      <a:pt x="0" y="31750"/>
                      <a:pt x="3810" y="10160"/>
                      <a:pt x="10160" y="5080"/>
                    </a:cubicBezTo>
                    <a:cubicBezTo>
                      <a:pt x="16510" y="0"/>
                      <a:pt x="43180" y="7620"/>
                      <a:pt x="43180" y="7620"/>
                    </a:cubicBezTo>
                  </a:path>
                </a:pathLst>
              </a:custGeom>
              <a:solidFill>
                <a:srgbClr val="0571D3"/>
              </a:solidFill>
              <a:ln cap="sq">
                <a:noFill/>
                <a:prstDash val="solid"/>
                <a:miter/>
              </a:ln>
            </p:spPr>
          </p:sp>
        </p:grpSp>
        <p:grpSp>
          <p:nvGrpSpPr>
            <p:cNvPr id="110" name="Group 110"/>
            <p:cNvGrpSpPr/>
            <p:nvPr/>
          </p:nvGrpSpPr>
          <p:grpSpPr>
            <a:xfrm>
              <a:off x="8619042" y="1998885"/>
              <a:ext cx="30404" cy="29624"/>
              <a:chOff x="0" y="0"/>
              <a:chExt cx="148590" cy="144780"/>
            </a:xfrm>
          </p:grpSpPr>
          <p:sp>
            <p:nvSpPr>
              <p:cNvPr id="111" name="Freeform 111"/>
              <p:cNvSpPr/>
              <p:nvPr/>
            </p:nvSpPr>
            <p:spPr>
              <a:xfrm>
                <a:off x="46990" y="45720"/>
                <a:ext cx="49530" cy="52070"/>
              </a:xfrm>
              <a:custGeom>
                <a:avLst/>
                <a:gdLst/>
                <a:ahLst/>
                <a:cxnLst/>
                <a:rect l="l" t="t" r="r" b="b"/>
                <a:pathLst>
                  <a:path w="49530" h="52070">
                    <a:moveTo>
                      <a:pt x="49530" y="17780"/>
                    </a:moveTo>
                    <a:cubicBezTo>
                      <a:pt x="29210" y="52070"/>
                      <a:pt x="8890" y="45720"/>
                      <a:pt x="3810" y="39370"/>
                    </a:cubicBezTo>
                    <a:cubicBezTo>
                      <a:pt x="0" y="31750"/>
                      <a:pt x="3810" y="11430"/>
                      <a:pt x="10160" y="5080"/>
                    </a:cubicBezTo>
                    <a:cubicBezTo>
                      <a:pt x="16510" y="0"/>
                      <a:pt x="44450" y="7620"/>
                      <a:pt x="44450" y="7620"/>
                    </a:cubicBezTo>
                  </a:path>
                </a:pathLst>
              </a:custGeom>
              <a:solidFill>
                <a:srgbClr val="0571D3"/>
              </a:solidFill>
              <a:ln cap="sq">
                <a:noFill/>
                <a:prstDash val="solid"/>
                <a:miter/>
              </a:ln>
            </p:spPr>
          </p:sp>
        </p:grpSp>
        <p:grpSp>
          <p:nvGrpSpPr>
            <p:cNvPr id="112" name="Group 112"/>
            <p:cNvGrpSpPr/>
            <p:nvPr/>
          </p:nvGrpSpPr>
          <p:grpSpPr>
            <a:xfrm>
              <a:off x="8666596" y="1998885"/>
              <a:ext cx="30404" cy="29624"/>
              <a:chOff x="0" y="0"/>
              <a:chExt cx="148590" cy="144780"/>
            </a:xfrm>
          </p:grpSpPr>
          <p:sp>
            <p:nvSpPr>
              <p:cNvPr id="113" name="Freeform 113"/>
              <p:cNvSpPr/>
              <p:nvPr/>
            </p:nvSpPr>
            <p:spPr>
              <a:xfrm>
                <a:off x="46990" y="45720"/>
                <a:ext cx="50800" cy="52070"/>
              </a:xfrm>
              <a:custGeom>
                <a:avLst/>
                <a:gdLst/>
                <a:ahLst/>
                <a:cxnLst/>
                <a:rect l="l" t="t" r="r" b="b"/>
                <a:pathLst>
                  <a:path w="50800" h="52070">
                    <a:moveTo>
                      <a:pt x="50800" y="17780"/>
                    </a:moveTo>
                    <a:cubicBezTo>
                      <a:pt x="29210" y="52070"/>
                      <a:pt x="8890" y="45720"/>
                      <a:pt x="3810" y="39370"/>
                    </a:cubicBezTo>
                    <a:cubicBezTo>
                      <a:pt x="0" y="31750"/>
                      <a:pt x="3810" y="11430"/>
                      <a:pt x="10160" y="5080"/>
                    </a:cubicBezTo>
                    <a:cubicBezTo>
                      <a:pt x="16510" y="0"/>
                      <a:pt x="44450" y="7620"/>
                      <a:pt x="44450" y="7620"/>
                    </a:cubicBezTo>
                  </a:path>
                </a:pathLst>
              </a:custGeom>
              <a:solidFill>
                <a:srgbClr val="0571D3"/>
              </a:solidFill>
              <a:ln cap="sq">
                <a:noFill/>
                <a:prstDash val="solid"/>
                <a:miter/>
              </a:ln>
            </p:spPr>
          </p:sp>
        </p:grpSp>
        <p:grpSp>
          <p:nvGrpSpPr>
            <p:cNvPr id="114" name="Group 114"/>
            <p:cNvGrpSpPr/>
            <p:nvPr/>
          </p:nvGrpSpPr>
          <p:grpSpPr>
            <a:xfrm>
              <a:off x="8373735" y="2609814"/>
              <a:ext cx="275970" cy="31183"/>
              <a:chOff x="0" y="0"/>
              <a:chExt cx="1348740" cy="152400"/>
            </a:xfrm>
          </p:grpSpPr>
          <p:sp>
            <p:nvSpPr>
              <p:cNvPr id="115" name="Freeform 115"/>
              <p:cNvSpPr/>
              <p:nvPr/>
            </p:nvSpPr>
            <p:spPr>
              <a:xfrm>
                <a:off x="49530" y="50800"/>
                <a:ext cx="1248410" cy="96520"/>
              </a:xfrm>
              <a:custGeom>
                <a:avLst/>
                <a:gdLst/>
                <a:ahLst/>
                <a:cxnLst/>
                <a:rect l="l" t="t" r="r" b="b"/>
                <a:pathLst>
                  <a:path w="1248410" h="96520">
                    <a:moveTo>
                      <a:pt x="25400" y="0"/>
                    </a:moveTo>
                    <a:cubicBezTo>
                      <a:pt x="1239520" y="7620"/>
                      <a:pt x="1248410" y="17780"/>
                      <a:pt x="1247140" y="26670"/>
                    </a:cubicBezTo>
                    <a:cubicBezTo>
                      <a:pt x="1247140" y="35560"/>
                      <a:pt x="1228090" y="50800"/>
                      <a:pt x="1219200" y="50800"/>
                    </a:cubicBezTo>
                    <a:cubicBezTo>
                      <a:pt x="1212850" y="50800"/>
                      <a:pt x="1202690" y="44450"/>
                      <a:pt x="1200150" y="36830"/>
                    </a:cubicBezTo>
                    <a:cubicBezTo>
                      <a:pt x="1196340" y="30480"/>
                      <a:pt x="1198880" y="12700"/>
                      <a:pt x="1205230" y="6350"/>
                    </a:cubicBezTo>
                    <a:cubicBezTo>
                      <a:pt x="1210310" y="1270"/>
                      <a:pt x="1228090" y="0"/>
                      <a:pt x="1235710" y="3810"/>
                    </a:cubicBezTo>
                    <a:cubicBezTo>
                      <a:pt x="1242060" y="6350"/>
                      <a:pt x="1248410" y="16510"/>
                      <a:pt x="1247140" y="24130"/>
                    </a:cubicBezTo>
                    <a:cubicBezTo>
                      <a:pt x="1247140" y="33020"/>
                      <a:pt x="1239520" y="43180"/>
                      <a:pt x="1221740" y="50800"/>
                    </a:cubicBezTo>
                    <a:cubicBezTo>
                      <a:pt x="1121410" y="93980"/>
                      <a:pt x="125730" y="96520"/>
                      <a:pt x="25400" y="50800"/>
                    </a:cubicBezTo>
                    <a:cubicBezTo>
                      <a:pt x="7620" y="43180"/>
                      <a:pt x="0" y="30480"/>
                      <a:pt x="1270" y="22860"/>
                    </a:cubicBezTo>
                    <a:cubicBezTo>
                      <a:pt x="1270" y="13970"/>
                      <a:pt x="25400" y="0"/>
                      <a:pt x="25400" y="0"/>
                    </a:cubicBezTo>
                  </a:path>
                </a:pathLst>
              </a:custGeom>
              <a:solidFill>
                <a:srgbClr val="0571D3"/>
              </a:solidFill>
              <a:ln cap="sq">
                <a:noFill/>
                <a:prstDash val="solid"/>
                <a:miter/>
              </a:ln>
            </p:spPr>
          </p:sp>
        </p:grpSp>
        <p:grpSp>
          <p:nvGrpSpPr>
            <p:cNvPr id="116" name="Group 116"/>
            <p:cNvGrpSpPr/>
            <p:nvPr/>
          </p:nvGrpSpPr>
          <p:grpSpPr>
            <a:xfrm>
              <a:off x="8625278" y="2623327"/>
              <a:ext cx="44956" cy="126032"/>
              <a:chOff x="0" y="0"/>
              <a:chExt cx="219710" cy="615950"/>
            </a:xfrm>
          </p:grpSpPr>
          <p:sp>
            <p:nvSpPr>
              <p:cNvPr id="117" name="Freeform 117"/>
              <p:cNvSpPr/>
              <p:nvPr/>
            </p:nvSpPr>
            <p:spPr>
              <a:xfrm>
                <a:off x="44450" y="49530"/>
                <a:ext cx="123190" cy="519430"/>
              </a:xfrm>
              <a:custGeom>
                <a:avLst/>
                <a:gdLst/>
                <a:ahLst/>
                <a:cxnLst/>
                <a:rect l="l" t="t" r="r" b="b"/>
                <a:pathLst>
                  <a:path w="123190" h="519430">
                    <a:moveTo>
                      <a:pt x="53340" y="15240"/>
                    </a:moveTo>
                    <a:cubicBezTo>
                      <a:pt x="97790" y="209550"/>
                      <a:pt x="72390" y="378460"/>
                      <a:pt x="88900" y="438150"/>
                    </a:cubicBezTo>
                    <a:cubicBezTo>
                      <a:pt x="96520" y="466090"/>
                      <a:pt x="123190" y="480060"/>
                      <a:pt x="123190" y="494030"/>
                    </a:cubicBezTo>
                    <a:cubicBezTo>
                      <a:pt x="123190" y="502920"/>
                      <a:pt x="116840" y="510540"/>
                      <a:pt x="110490" y="514350"/>
                    </a:cubicBezTo>
                    <a:cubicBezTo>
                      <a:pt x="104140" y="518160"/>
                      <a:pt x="92710" y="519430"/>
                      <a:pt x="86360" y="515620"/>
                    </a:cubicBezTo>
                    <a:cubicBezTo>
                      <a:pt x="78740" y="510540"/>
                      <a:pt x="72390" y="487680"/>
                      <a:pt x="74930" y="480060"/>
                    </a:cubicBezTo>
                    <a:cubicBezTo>
                      <a:pt x="77470" y="473710"/>
                      <a:pt x="88900" y="467360"/>
                      <a:pt x="95250" y="467360"/>
                    </a:cubicBezTo>
                    <a:cubicBezTo>
                      <a:pt x="102870" y="466090"/>
                      <a:pt x="113030" y="469900"/>
                      <a:pt x="116840" y="476250"/>
                    </a:cubicBezTo>
                    <a:cubicBezTo>
                      <a:pt x="121920" y="482600"/>
                      <a:pt x="123190" y="500380"/>
                      <a:pt x="118110" y="506730"/>
                    </a:cubicBezTo>
                    <a:cubicBezTo>
                      <a:pt x="113030" y="513080"/>
                      <a:pt x="99060" y="519430"/>
                      <a:pt x="88900" y="515620"/>
                    </a:cubicBezTo>
                    <a:cubicBezTo>
                      <a:pt x="72390" y="510540"/>
                      <a:pt x="50800" y="477520"/>
                      <a:pt x="39370" y="443230"/>
                    </a:cubicBezTo>
                    <a:cubicBezTo>
                      <a:pt x="19050" y="377190"/>
                      <a:pt x="46990" y="213360"/>
                      <a:pt x="36830" y="137160"/>
                    </a:cubicBezTo>
                    <a:cubicBezTo>
                      <a:pt x="30480" y="90170"/>
                      <a:pt x="0" y="49530"/>
                      <a:pt x="6350" y="26670"/>
                    </a:cubicBezTo>
                    <a:cubicBezTo>
                      <a:pt x="8890" y="13970"/>
                      <a:pt x="20320" y="3810"/>
                      <a:pt x="29210" y="1270"/>
                    </a:cubicBezTo>
                    <a:cubicBezTo>
                      <a:pt x="36830" y="0"/>
                      <a:pt x="53340" y="15240"/>
                      <a:pt x="53340" y="15240"/>
                    </a:cubicBezTo>
                  </a:path>
                </a:pathLst>
              </a:custGeom>
              <a:solidFill>
                <a:srgbClr val="0571D3"/>
              </a:solidFill>
              <a:ln cap="sq">
                <a:noFill/>
                <a:prstDash val="solid"/>
                <a:miter/>
              </a:ln>
            </p:spPr>
          </p:sp>
        </p:grpSp>
        <p:grpSp>
          <p:nvGrpSpPr>
            <p:cNvPr id="118" name="Group 118"/>
            <p:cNvGrpSpPr/>
            <p:nvPr/>
          </p:nvGrpSpPr>
          <p:grpSpPr>
            <a:xfrm>
              <a:off x="8645547" y="2990508"/>
              <a:ext cx="38199" cy="126551"/>
              <a:chOff x="0" y="0"/>
              <a:chExt cx="186690" cy="618490"/>
            </a:xfrm>
          </p:grpSpPr>
          <p:sp>
            <p:nvSpPr>
              <p:cNvPr id="119" name="Freeform 119"/>
              <p:cNvSpPr/>
              <p:nvPr/>
            </p:nvSpPr>
            <p:spPr>
              <a:xfrm>
                <a:off x="27940" y="50800"/>
                <a:ext cx="109220" cy="516890"/>
              </a:xfrm>
              <a:custGeom>
                <a:avLst/>
                <a:gdLst/>
                <a:ahLst/>
                <a:cxnLst/>
                <a:rect l="l" t="t" r="r" b="b"/>
                <a:pathLst>
                  <a:path w="109220" h="516890">
                    <a:moveTo>
                      <a:pt x="73660" y="25400"/>
                    </a:moveTo>
                    <a:cubicBezTo>
                      <a:pt x="76200" y="459740"/>
                      <a:pt x="109220" y="474980"/>
                      <a:pt x="106680" y="490220"/>
                    </a:cubicBezTo>
                    <a:cubicBezTo>
                      <a:pt x="105410" y="501650"/>
                      <a:pt x="88900" y="515620"/>
                      <a:pt x="80010" y="515620"/>
                    </a:cubicBezTo>
                    <a:cubicBezTo>
                      <a:pt x="73660" y="516890"/>
                      <a:pt x="63500" y="510540"/>
                      <a:pt x="59690" y="504190"/>
                    </a:cubicBezTo>
                    <a:cubicBezTo>
                      <a:pt x="55880" y="497840"/>
                      <a:pt x="54610" y="486410"/>
                      <a:pt x="58420" y="480060"/>
                    </a:cubicBezTo>
                    <a:cubicBezTo>
                      <a:pt x="62230" y="473710"/>
                      <a:pt x="77470" y="464820"/>
                      <a:pt x="85090" y="466090"/>
                    </a:cubicBezTo>
                    <a:cubicBezTo>
                      <a:pt x="92710" y="466090"/>
                      <a:pt x="101600" y="473710"/>
                      <a:pt x="104140" y="480060"/>
                    </a:cubicBezTo>
                    <a:cubicBezTo>
                      <a:pt x="107950" y="487680"/>
                      <a:pt x="104140" y="505460"/>
                      <a:pt x="97790" y="510540"/>
                    </a:cubicBezTo>
                    <a:cubicBezTo>
                      <a:pt x="91440" y="515620"/>
                      <a:pt x="68580" y="513080"/>
                      <a:pt x="60960" y="506730"/>
                    </a:cubicBezTo>
                    <a:cubicBezTo>
                      <a:pt x="53340" y="499110"/>
                      <a:pt x="58420" y="477520"/>
                      <a:pt x="52070" y="468630"/>
                    </a:cubicBezTo>
                    <a:cubicBezTo>
                      <a:pt x="46990" y="461010"/>
                      <a:pt x="34290" y="459740"/>
                      <a:pt x="30480" y="450850"/>
                    </a:cubicBezTo>
                    <a:cubicBezTo>
                      <a:pt x="22860" y="439420"/>
                      <a:pt x="24130" y="426720"/>
                      <a:pt x="22860" y="402590"/>
                    </a:cubicBezTo>
                    <a:cubicBezTo>
                      <a:pt x="17780" y="336550"/>
                      <a:pt x="0" y="76200"/>
                      <a:pt x="22860" y="25400"/>
                    </a:cubicBezTo>
                    <a:cubicBezTo>
                      <a:pt x="30480" y="10160"/>
                      <a:pt x="43180" y="0"/>
                      <a:pt x="50800" y="0"/>
                    </a:cubicBezTo>
                    <a:cubicBezTo>
                      <a:pt x="59690" y="1270"/>
                      <a:pt x="73660" y="25400"/>
                      <a:pt x="73660" y="25400"/>
                    </a:cubicBezTo>
                  </a:path>
                </a:pathLst>
              </a:custGeom>
              <a:solidFill>
                <a:srgbClr val="0571D3"/>
              </a:solidFill>
              <a:ln cap="sq">
                <a:noFill/>
                <a:prstDash val="solid"/>
                <a:miter/>
              </a:ln>
            </p:spPr>
          </p:sp>
        </p:grpSp>
        <p:sp>
          <p:nvSpPr>
            <p:cNvPr id="120" name="Freeform 120"/>
            <p:cNvSpPr/>
            <p:nvPr/>
          </p:nvSpPr>
          <p:spPr>
            <a:xfrm>
              <a:off x="7543960" y="1991762"/>
              <a:ext cx="2510191" cy="1568869"/>
            </a:xfrm>
            <a:custGeom>
              <a:avLst/>
              <a:gdLst/>
              <a:ahLst/>
              <a:cxnLst/>
              <a:rect l="l" t="t" r="r" b="b"/>
              <a:pathLst>
                <a:path w="2510191" h="1568869">
                  <a:moveTo>
                    <a:pt x="0" y="0"/>
                  </a:moveTo>
                  <a:lnTo>
                    <a:pt x="2510191" y="0"/>
                  </a:lnTo>
                  <a:lnTo>
                    <a:pt x="2510191" y="1568870"/>
                  </a:lnTo>
                  <a:lnTo>
                    <a:pt x="0" y="1568870"/>
                  </a:lnTo>
                  <a:lnTo>
                    <a:pt x="0" y="0"/>
                  </a:lnTo>
                  <a:close/>
                </a:path>
              </a:pathLst>
            </a:custGeom>
            <a:blipFill>
              <a:blip r:embed="rId4"/>
              <a:stretch>
                <a:fillRect/>
              </a:stretch>
            </a:blipFill>
          </p:spPr>
        </p:sp>
        <p:grpSp>
          <p:nvGrpSpPr>
            <p:cNvPr id="121" name="Group 121"/>
            <p:cNvGrpSpPr/>
            <p:nvPr/>
          </p:nvGrpSpPr>
          <p:grpSpPr>
            <a:xfrm>
              <a:off x="8817506" y="2265172"/>
              <a:ext cx="31183" cy="425649"/>
              <a:chOff x="0" y="0"/>
              <a:chExt cx="152400" cy="2080260"/>
            </a:xfrm>
          </p:grpSpPr>
          <p:sp>
            <p:nvSpPr>
              <p:cNvPr id="122" name="Freeform 122"/>
              <p:cNvSpPr/>
              <p:nvPr/>
            </p:nvSpPr>
            <p:spPr>
              <a:xfrm>
                <a:off x="-6350" y="49530"/>
                <a:ext cx="107950" cy="1979930"/>
              </a:xfrm>
              <a:custGeom>
                <a:avLst/>
                <a:gdLst/>
                <a:ahLst/>
                <a:cxnLst/>
                <a:rect l="l" t="t" r="r" b="b"/>
                <a:pathLst>
                  <a:path w="107950" h="1979930">
                    <a:moveTo>
                      <a:pt x="107950" y="25400"/>
                    </a:moveTo>
                    <a:cubicBezTo>
                      <a:pt x="100330" y="1971040"/>
                      <a:pt x="90170" y="1978660"/>
                      <a:pt x="81280" y="1978660"/>
                    </a:cubicBezTo>
                    <a:cubicBezTo>
                      <a:pt x="72390" y="1978660"/>
                      <a:pt x="58420" y="1959610"/>
                      <a:pt x="57150" y="1950720"/>
                    </a:cubicBezTo>
                    <a:cubicBezTo>
                      <a:pt x="57150" y="1943100"/>
                      <a:pt x="64770" y="1934210"/>
                      <a:pt x="71120" y="1930400"/>
                    </a:cubicBezTo>
                    <a:cubicBezTo>
                      <a:pt x="78740" y="1927860"/>
                      <a:pt x="95250" y="1930400"/>
                      <a:pt x="101600" y="1935480"/>
                    </a:cubicBezTo>
                    <a:cubicBezTo>
                      <a:pt x="106680" y="1941830"/>
                      <a:pt x="107950" y="1959610"/>
                      <a:pt x="104140" y="1965960"/>
                    </a:cubicBezTo>
                    <a:cubicBezTo>
                      <a:pt x="101600" y="1972310"/>
                      <a:pt x="91440" y="1979930"/>
                      <a:pt x="83820" y="1978660"/>
                    </a:cubicBezTo>
                    <a:cubicBezTo>
                      <a:pt x="74930" y="1977390"/>
                      <a:pt x="64770" y="1971040"/>
                      <a:pt x="57150" y="1953260"/>
                    </a:cubicBezTo>
                    <a:cubicBezTo>
                      <a:pt x="0" y="1821180"/>
                      <a:pt x="7620" y="157480"/>
                      <a:pt x="57150" y="25400"/>
                    </a:cubicBezTo>
                    <a:cubicBezTo>
                      <a:pt x="63500" y="8890"/>
                      <a:pt x="71120" y="1270"/>
                      <a:pt x="80010" y="1270"/>
                    </a:cubicBezTo>
                    <a:cubicBezTo>
                      <a:pt x="87630" y="0"/>
                      <a:pt x="107950" y="25400"/>
                      <a:pt x="107950" y="25400"/>
                    </a:cubicBezTo>
                  </a:path>
                </a:pathLst>
              </a:custGeom>
              <a:solidFill>
                <a:srgbClr val="0571D3"/>
              </a:solidFill>
              <a:ln cap="sq">
                <a:noFill/>
                <a:prstDash val="solid"/>
                <a:miter/>
              </a:ln>
            </p:spPr>
          </p:sp>
        </p:grpSp>
        <p:grpSp>
          <p:nvGrpSpPr>
            <p:cNvPr id="123" name="Group 123"/>
            <p:cNvGrpSpPr/>
            <p:nvPr/>
          </p:nvGrpSpPr>
          <p:grpSpPr>
            <a:xfrm>
              <a:off x="8817506" y="2652882"/>
              <a:ext cx="71981" cy="112519"/>
              <a:chOff x="0" y="0"/>
              <a:chExt cx="351790" cy="549910"/>
            </a:xfrm>
          </p:grpSpPr>
          <p:sp>
            <p:nvSpPr>
              <p:cNvPr id="124" name="Freeform 124"/>
              <p:cNvSpPr/>
              <p:nvPr/>
            </p:nvSpPr>
            <p:spPr>
              <a:xfrm>
                <a:off x="49530" y="48260"/>
                <a:ext cx="252730" cy="450850"/>
              </a:xfrm>
              <a:custGeom>
                <a:avLst/>
                <a:gdLst/>
                <a:ahLst/>
                <a:cxnLst/>
                <a:rect l="l" t="t" r="r" b="b"/>
                <a:pathLst>
                  <a:path w="252730" h="450850">
                    <a:moveTo>
                      <a:pt x="52070" y="26670"/>
                    </a:moveTo>
                    <a:cubicBezTo>
                      <a:pt x="58420" y="88900"/>
                      <a:pt x="97790" y="133350"/>
                      <a:pt x="109220" y="165100"/>
                    </a:cubicBezTo>
                    <a:cubicBezTo>
                      <a:pt x="119380" y="189230"/>
                      <a:pt x="118110" y="208280"/>
                      <a:pt x="127000" y="233680"/>
                    </a:cubicBezTo>
                    <a:cubicBezTo>
                      <a:pt x="138430" y="262890"/>
                      <a:pt x="156210" y="299720"/>
                      <a:pt x="176530" y="330200"/>
                    </a:cubicBezTo>
                    <a:cubicBezTo>
                      <a:pt x="196850" y="363220"/>
                      <a:pt x="248920" y="402590"/>
                      <a:pt x="251460" y="422910"/>
                    </a:cubicBezTo>
                    <a:cubicBezTo>
                      <a:pt x="252730" y="433070"/>
                      <a:pt x="247650" y="440690"/>
                      <a:pt x="241300" y="445770"/>
                    </a:cubicBezTo>
                    <a:cubicBezTo>
                      <a:pt x="234950" y="449580"/>
                      <a:pt x="217170" y="450850"/>
                      <a:pt x="210820" y="445770"/>
                    </a:cubicBezTo>
                    <a:cubicBezTo>
                      <a:pt x="204470" y="440690"/>
                      <a:pt x="200660" y="424180"/>
                      <a:pt x="201930" y="416560"/>
                    </a:cubicBezTo>
                    <a:cubicBezTo>
                      <a:pt x="204470" y="408940"/>
                      <a:pt x="213360" y="401320"/>
                      <a:pt x="219710" y="400050"/>
                    </a:cubicBezTo>
                    <a:cubicBezTo>
                      <a:pt x="228600" y="398780"/>
                      <a:pt x="243840" y="406400"/>
                      <a:pt x="248920" y="412750"/>
                    </a:cubicBezTo>
                    <a:cubicBezTo>
                      <a:pt x="252730" y="419100"/>
                      <a:pt x="251460" y="430530"/>
                      <a:pt x="248920" y="436880"/>
                    </a:cubicBezTo>
                    <a:cubicBezTo>
                      <a:pt x="245110" y="443230"/>
                      <a:pt x="236220" y="449580"/>
                      <a:pt x="229870" y="450850"/>
                    </a:cubicBezTo>
                    <a:cubicBezTo>
                      <a:pt x="222250" y="450850"/>
                      <a:pt x="215900" y="449580"/>
                      <a:pt x="207010" y="441960"/>
                    </a:cubicBezTo>
                    <a:cubicBezTo>
                      <a:pt x="179070" y="420370"/>
                      <a:pt x="96520" y="306070"/>
                      <a:pt x="74930" y="254000"/>
                    </a:cubicBezTo>
                    <a:cubicBezTo>
                      <a:pt x="60960" y="220980"/>
                      <a:pt x="71120" y="186690"/>
                      <a:pt x="60960" y="167640"/>
                    </a:cubicBezTo>
                    <a:cubicBezTo>
                      <a:pt x="53340" y="156210"/>
                      <a:pt x="40640" y="156210"/>
                      <a:pt x="31750" y="144780"/>
                    </a:cubicBezTo>
                    <a:cubicBezTo>
                      <a:pt x="19050" y="127000"/>
                      <a:pt x="3810" y="91440"/>
                      <a:pt x="1270" y="66040"/>
                    </a:cubicBezTo>
                    <a:cubicBezTo>
                      <a:pt x="0" y="44450"/>
                      <a:pt x="2540" y="13970"/>
                      <a:pt x="12700" y="5080"/>
                    </a:cubicBezTo>
                    <a:cubicBezTo>
                      <a:pt x="17780" y="0"/>
                      <a:pt x="29210" y="0"/>
                      <a:pt x="35560" y="2540"/>
                    </a:cubicBezTo>
                    <a:cubicBezTo>
                      <a:pt x="43180" y="6350"/>
                      <a:pt x="52070" y="26670"/>
                      <a:pt x="52070" y="26670"/>
                    </a:cubicBezTo>
                  </a:path>
                </a:pathLst>
              </a:custGeom>
              <a:solidFill>
                <a:srgbClr val="0571D3"/>
              </a:solidFill>
              <a:ln cap="sq">
                <a:noFill/>
                <a:prstDash val="solid"/>
                <a:miter/>
              </a:ln>
            </p:spPr>
          </p:sp>
        </p:grpSp>
        <p:grpSp>
          <p:nvGrpSpPr>
            <p:cNvPr id="125" name="Group 125"/>
            <p:cNvGrpSpPr/>
            <p:nvPr/>
          </p:nvGrpSpPr>
          <p:grpSpPr>
            <a:xfrm>
              <a:off x="8532180" y="2659379"/>
              <a:ext cx="309492" cy="146820"/>
              <a:chOff x="0" y="0"/>
              <a:chExt cx="1512570" cy="717550"/>
            </a:xfrm>
          </p:grpSpPr>
          <p:sp>
            <p:nvSpPr>
              <p:cNvPr id="126" name="Freeform 126"/>
              <p:cNvSpPr/>
              <p:nvPr/>
            </p:nvSpPr>
            <p:spPr>
              <a:xfrm>
                <a:off x="48260" y="49530"/>
                <a:ext cx="1416050" cy="618490"/>
              </a:xfrm>
              <a:custGeom>
                <a:avLst/>
                <a:gdLst/>
                <a:ahLst/>
                <a:cxnLst/>
                <a:rect l="l" t="t" r="r" b="b"/>
                <a:pathLst>
                  <a:path w="1416050" h="618490">
                    <a:moveTo>
                      <a:pt x="1389380" y="52070"/>
                    </a:moveTo>
                    <a:cubicBezTo>
                      <a:pt x="1314450" y="53340"/>
                      <a:pt x="1319530" y="64770"/>
                      <a:pt x="1309370" y="72390"/>
                    </a:cubicBezTo>
                    <a:cubicBezTo>
                      <a:pt x="1286510" y="90170"/>
                      <a:pt x="1176020" y="93980"/>
                      <a:pt x="1149350" y="114300"/>
                    </a:cubicBezTo>
                    <a:cubicBezTo>
                      <a:pt x="1137920" y="123190"/>
                      <a:pt x="1140460" y="138430"/>
                      <a:pt x="1131570" y="147320"/>
                    </a:cubicBezTo>
                    <a:cubicBezTo>
                      <a:pt x="1121410" y="157480"/>
                      <a:pt x="1107440" y="163830"/>
                      <a:pt x="1092200" y="170180"/>
                    </a:cubicBezTo>
                    <a:cubicBezTo>
                      <a:pt x="1071880" y="177800"/>
                      <a:pt x="1036320" y="171450"/>
                      <a:pt x="1018540" y="182880"/>
                    </a:cubicBezTo>
                    <a:cubicBezTo>
                      <a:pt x="1003300" y="190500"/>
                      <a:pt x="1000760" y="208280"/>
                      <a:pt x="985520" y="220980"/>
                    </a:cubicBezTo>
                    <a:cubicBezTo>
                      <a:pt x="958850" y="243840"/>
                      <a:pt x="910590" y="271780"/>
                      <a:pt x="863600" y="290830"/>
                    </a:cubicBezTo>
                    <a:cubicBezTo>
                      <a:pt x="805180" y="314960"/>
                      <a:pt x="698500" y="323850"/>
                      <a:pt x="657860" y="344170"/>
                    </a:cubicBezTo>
                    <a:cubicBezTo>
                      <a:pt x="638810" y="354330"/>
                      <a:pt x="635000" y="369570"/>
                      <a:pt x="618490" y="375920"/>
                    </a:cubicBezTo>
                    <a:cubicBezTo>
                      <a:pt x="599440" y="383540"/>
                      <a:pt x="572770" y="373380"/>
                      <a:pt x="551180" y="382270"/>
                    </a:cubicBezTo>
                    <a:cubicBezTo>
                      <a:pt x="527050" y="393700"/>
                      <a:pt x="511810" y="430530"/>
                      <a:pt x="485140" y="441960"/>
                    </a:cubicBezTo>
                    <a:cubicBezTo>
                      <a:pt x="455930" y="454660"/>
                      <a:pt x="414020" y="440690"/>
                      <a:pt x="381000" y="450850"/>
                    </a:cubicBezTo>
                    <a:cubicBezTo>
                      <a:pt x="349250" y="459740"/>
                      <a:pt x="322580" y="485140"/>
                      <a:pt x="293370" y="496570"/>
                    </a:cubicBezTo>
                    <a:cubicBezTo>
                      <a:pt x="266700" y="506730"/>
                      <a:pt x="245110" y="504190"/>
                      <a:pt x="214630" y="515620"/>
                    </a:cubicBezTo>
                    <a:cubicBezTo>
                      <a:pt x="163830" y="534670"/>
                      <a:pt x="58420" y="617220"/>
                      <a:pt x="26670" y="617220"/>
                    </a:cubicBezTo>
                    <a:cubicBezTo>
                      <a:pt x="16510" y="617220"/>
                      <a:pt x="10160" y="612140"/>
                      <a:pt x="6350" y="605790"/>
                    </a:cubicBezTo>
                    <a:cubicBezTo>
                      <a:pt x="2540" y="600710"/>
                      <a:pt x="0" y="589280"/>
                      <a:pt x="2540" y="582930"/>
                    </a:cubicBezTo>
                    <a:cubicBezTo>
                      <a:pt x="5080" y="576580"/>
                      <a:pt x="13970" y="568960"/>
                      <a:pt x="21590" y="566420"/>
                    </a:cubicBezTo>
                    <a:cubicBezTo>
                      <a:pt x="27940" y="565150"/>
                      <a:pt x="39370" y="567690"/>
                      <a:pt x="44450" y="572770"/>
                    </a:cubicBezTo>
                    <a:cubicBezTo>
                      <a:pt x="49530" y="577850"/>
                      <a:pt x="53340" y="588010"/>
                      <a:pt x="52070" y="595630"/>
                    </a:cubicBezTo>
                    <a:cubicBezTo>
                      <a:pt x="49530" y="603250"/>
                      <a:pt x="38100" y="614680"/>
                      <a:pt x="30480" y="617220"/>
                    </a:cubicBezTo>
                    <a:cubicBezTo>
                      <a:pt x="22860" y="618490"/>
                      <a:pt x="12700" y="613410"/>
                      <a:pt x="7620" y="608330"/>
                    </a:cubicBezTo>
                    <a:cubicBezTo>
                      <a:pt x="2540" y="603250"/>
                      <a:pt x="0" y="594360"/>
                      <a:pt x="2540" y="585470"/>
                    </a:cubicBezTo>
                    <a:cubicBezTo>
                      <a:pt x="5080" y="571500"/>
                      <a:pt x="22860" y="547370"/>
                      <a:pt x="39370" y="535940"/>
                    </a:cubicBezTo>
                    <a:cubicBezTo>
                      <a:pt x="58420" y="524510"/>
                      <a:pt x="82550" y="529590"/>
                      <a:pt x="114300" y="519430"/>
                    </a:cubicBezTo>
                    <a:cubicBezTo>
                      <a:pt x="175260" y="497840"/>
                      <a:pt x="312420" y="415290"/>
                      <a:pt x="381000" y="400050"/>
                    </a:cubicBezTo>
                    <a:cubicBezTo>
                      <a:pt x="419100" y="391160"/>
                      <a:pt x="457200" y="407670"/>
                      <a:pt x="477520" y="396240"/>
                    </a:cubicBezTo>
                    <a:cubicBezTo>
                      <a:pt x="491490" y="387350"/>
                      <a:pt x="491490" y="365760"/>
                      <a:pt x="502920" y="355600"/>
                    </a:cubicBezTo>
                    <a:cubicBezTo>
                      <a:pt x="514350" y="345440"/>
                      <a:pt x="529590" y="337820"/>
                      <a:pt x="546100" y="332740"/>
                    </a:cubicBezTo>
                    <a:cubicBezTo>
                      <a:pt x="566420" y="327660"/>
                      <a:pt x="600710" y="335280"/>
                      <a:pt x="617220" y="327660"/>
                    </a:cubicBezTo>
                    <a:cubicBezTo>
                      <a:pt x="627380" y="322580"/>
                      <a:pt x="626110" y="309880"/>
                      <a:pt x="640080" y="302260"/>
                    </a:cubicBezTo>
                    <a:cubicBezTo>
                      <a:pt x="671830" y="283210"/>
                      <a:pt x="781050" y="275590"/>
                      <a:pt x="830580" y="252730"/>
                    </a:cubicBezTo>
                    <a:cubicBezTo>
                      <a:pt x="866140" y="236220"/>
                      <a:pt x="894080" y="200660"/>
                      <a:pt x="916940" y="193040"/>
                    </a:cubicBezTo>
                    <a:cubicBezTo>
                      <a:pt x="929640" y="187960"/>
                      <a:pt x="942340" y="195580"/>
                      <a:pt x="949960" y="189230"/>
                    </a:cubicBezTo>
                    <a:cubicBezTo>
                      <a:pt x="958850" y="184150"/>
                      <a:pt x="958850" y="166370"/>
                      <a:pt x="966470" y="157480"/>
                    </a:cubicBezTo>
                    <a:cubicBezTo>
                      <a:pt x="977900" y="147320"/>
                      <a:pt x="994410" y="139700"/>
                      <a:pt x="1010920" y="132080"/>
                    </a:cubicBezTo>
                    <a:cubicBezTo>
                      <a:pt x="1033780" y="124460"/>
                      <a:pt x="1071880" y="127000"/>
                      <a:pt x="1092200" y="114300"/>
                    </a:cubicBezTo>
                    <a:cubicBezTo>
                      <a:pt x="1111250" y="104140"/>
                      <a:pt x="1112520" y="83820"/>
                      <a:pt x="1134110" y="69850"/>
                    </a:cubicBezTo>
                    <a:cubicBezTo>
                      <a:pt x="1176020" y="43180"/>
                      <a:pt x="1300480" y="3810"/>
                      <a:pt x="1351280" y="1270"/>
                    </a:cubicBezTo>
                    <a:cubicBezTo>
                      <a:pt x="1376680" y="0"/>
                      <a:pt x="1402080" y="3810"/>
                      <a:pt x="1409700" y="12700"/>
                    </a:cubicBezTo>
                    <a:cubicBezTo>
                      <a:pt x="1416050" y="17780"/>
                      <a:pt x="1416050" y="29210"/>
                      <a:pt x="1413510" y="35560"/>
                    </a:cubicBezTo>
                    <a:cubicBezTo>
                      <a:pt x="1409700" y="43180"/>
                      <a:pt x="1389380" y="52070"/>
                      <a:pt x="1389380" y="52070"/>
                    </a:cubicBezTo>
                  </a:path>
                </a:pathLst>
              </a:custGeom>
              <a:solidFill>
                <a:srgbClr val="0571D3"/>
              </a:solidFill>
              <a:ln cap="sq">
                <a:noFill/>
                <a:prstDash val="solid"/>
                <a:miter/>
              </a:ln>
            </p:spPr>
          </p:sp>
        </p:grpSp>
        <p:grpSp>
          <p:nvGrpSpPr>
            <p:cNvPr id="127" name="Group 127"/>
            <p:cNvGrpSpPr/>
            <p:nvPr/>
          </p:nvGrpSpPr>
          <p:grpSpPr>
            <a:xfrm>
              <a:off x="8858303" y="2740974"/>
              <a:ext cx="31183" cy="194375"/>
              <a:chOff x="0" y="0"/>
              <a:chExt cx="152400" cy="949960"/>
            </a:xfrm>
          </p:grpSpPr>
          <p:sp>
            <p:nvSpPr>
              <p:cNvPr id="128" name="Freeform 128"/>
              <p:cNvSpPr/>
              <p:nvPr/>
            </p:nvSpPr>
            <p:spPr>
              <a:xfrm>
                <a:off x="15240" y="50800"/>
                <a:ext cx="86360" cy="849630"/>
              </a:xfrm>
              <a:custGeom>
                <a:avLst/>
                <a:gdLst/>
                <a:ahLst/>
                <a:cxnLst/>
                <a:rect l="l" t="t" r="r" b="b"/>
                <a:pathLst>
                  <a:path w="86360" h="849630">
                    <a:moveTo>
                      <a:pt x="86360" y="25400"/>
                    </a:moveTo>
                    <a:cubicBezTo>
                      <a:pt x="78740" y="839470"/>
                      <a:pt x="68580" y="848360"/>
                      <a:pt x="59690" y="848360"/>
                    </a:cubicBezTo>
                    <a:cubicBezTo>
                      <a:pt x="50800" y="848360"/>
                      <a:pt x="36830" y="829310"/>
                      <a:pt x="35560" y="820420"/>
                    </a:cubicBezTo>
                    <a:cubicBezTo>
                      <a:pt x="35560" y="812800"/>
                      <a:pt x="43180" y="802640"/>
                      <a:pt x="49530" y="800100"/>
                    </a:cubicBezTo>
                    <a:cubicBezTo>
                      <a:pt x="57150" y="797560"/>
                      <a:pt x="73660" y="800100"/>
                      <a:pt x="80010" y="805180"/>
                    </a:cubicBezTo>
                    <a:cubicBezTo>
                      <a:pt x="85090" y="811530"/>
                      <a:pt x="86360" y="829310"/>
                      <a:pt x="82550" y="835660"/>
                    </a:cubicBezTo>
                    <a:cubicBezTo>
                      <a:pt x="80010" y="842010"/>
                      <a:pt x="69850" y="849630"/>
                      <a:pt x="62230" y="848360"/>
                    </a:cubicBezTo>
                    <a:cubicBezTo>
                      <a:pt x="53340" y="847090"/>
                      <a:pt x="43180" y="839470"/>
                      <a:pt x="35560" y="822960"/>
                    </a:cubicBezTo>
                    <a:cubicBezTo>
                      <a:pt x="1270" y="742950"/>
                      <a:pt x="0" y="104140"/>
                      <a:pt x="35560" y="25400"/>
                    </a:cubicBezTo>
                    <a:cubicBezTo>
                      <a:pt x="43180" y="7620"/>
                      <a:pt x="55880" y="0"/>
                      <a:pt x="63500" y="0"/>
                    </a:cubicBezTo>
                    <a:cubicBezTo>
                      <a:pt x="72390" y="1270"/>
                      <a:pt x="86360" y="25400"/>
                      <a:pt x="86360" y="25400"/>
                    </a:cubicBezTo>
                  </a:path>
                </a:pathLst>
              </a:custGeom>
              <a:solidFill>
                <a:srgbClr val="0571D3"/>
              </a:solidFill>
              <a:ln cap="sq">
                <a:noFill/>
                <a:prstDash val="solid"/>
                <a:miter/>
              </a:ln>
            </p:spPr>
          </p:sp>
        </p:grpSp>
        <p:grpSp>
          <p:nvGrpSpPr>
            <p:cNvPr id="129" name="Group 129"/>
            <p:cNvGrpSpPr/>
            <p:nvPr/>
          </p:nvGrpSpPr>
          <p:grpSpPr>
            <a:xfrm>
              <a:off x="8824262" y="2910922"/>
              <a:ext cx="58468" cy="289483"/>
              <a:chOff x="0" y="0"/>
              <a:chExt cx="285750" cy="1414780"/>
            </a:xfrm>
          </p:grpSpPr>
          <p:sp>
            <p:nvSpPr>
              <p:cNvPr id="130" name="Freeform 130"/>
              <p:cNvSpPr/>
              <p:nvPr/>
            </p:nvSpPr>
            <p:spPr>
              <a:xfrm>
                <a:off x="48260" y="49530"/>
                <a:ext cx="186690" cy="1316990"/>
              </a:xfrm>
              <a:custGeom>
                <a:avLst/>
                <a:gdLst/>
                <a:ahLst/>
                <a:cxnLst/>
                <a:rect l="l" t="t" r="r" b="b"/>
                <a:pathLst>
                  <a:path w="186690" h="1316990">
                    <a:moveTo>
                      <a:pt x="186690" y="26670"/>
                    </a:moveTo>
                    <a:cubicBezTo>
                      <a:pt x="173990" y="595630"/>
                      <a:pt x="161290" y="590550"/>
                      <a:pt x="156210" y="603250"/>
                    </a:cubicBezTo>
                    <a:cubicBezTo>
                      <a:pt x="146050" y="626110"/>
                      <a:pt x="158750" y="690880"/>
                      <a:pt x="148590" y="712470"/>
                    </a:cubicBezTo>
                    <a:cubicBezTo>
                      <a:pt x="142240" y="725170"/>
                      <a:pt x="128270" y="722630"/>
                      <a:pt x="123190" y="736600"/>
                    </a:cubicBezTo>
                    <a:cubicBezTo>
                      <a:pt x="107950" y="770890"/>
                      <a:pt x="130810" y="892810"/>
                      <a:pt x="119380" y="941070"/>
                    </a:cubicBezTo>
                    <a:cubicBezTo>
                      <a:pt x="113030" y="971550"/>
                      <a:pt x="96520" y="979170"/>
                      <a:pt x="88900" y="1009650"/>
                    </a:cubicBezTo>
                    <a:cubicBezTo>
                      <a:pt x="76200" y="1062990"/>
                      <a:pt x="96520" y="1192530"/>
                      <a:pt x="81280" y="1245870"/>
                    </a:cubicBezTo>
                    <a:cubicBezTo>
                      <a:pt x="72390" y="1275080"/>
                      <a:pt x="57150" y="1303020"/>
                      <a:pt x="41910" y="1310640"/>
                    </a:cubicBezTo>
                    <a:cubicBezTo>
                      <a:pt x="33020" y="1315720"/>
                      <a:pt x="17780" y="1313180"/>
                      <a:pt x="11430" y="1309370"/>
                    </a:cubicBezTo>
                    <a:cubicBezTo>
                      <a:pt x="6350" y="1304290"/>
                      <a:pt x="2540" y="1294130"/>
                      <a:pt x="2540" y="1286510"/>
                    </a:cubicBezTo>
                    <a:cubicBezTo>
                      <a:pt x="3810" y="1280160"/>
                      <a:pt x="10160" y="1270000"/>
                      <a:pt x="16510" y="1267460"/>
                    </a:cubicBezTo>
                    <a:cubicBezTo>
                      <a:pt x="22860" y="1263650"/>
                      <a:pt x="34290" y="1263650"/>
                      <a:pt x="40640" y="1267460"/>
                    </a:cubicBezTo>
                    <a:cubicBezTo>
                      <a:pt x="45720" y="1270000"/>
                      <a:pt x="52070" y="1280160"/>
                      <a:pt x="53340" y="1286510"/>
                    </a:cubicBezTo>
                    <a:cubicBezTo>
                      <a:pt x="54610" y="1294130"/>
                      <a:pt x="49530" y="1304290"/>
                      <a:pt x="44450" y="1309370"/>
                    </a:cubicBezTo>
                    <a:cubicBezTo>
                      <a:pt x="39370" y="1313180"/>
                      <a:pt x="27940" y="1316990"/>
                      <a:pt x="21590" y="1314450"/>
                    </a:cubicBezTo>
                    <a:cubicBezTo>
                      <a:pt x="13970" y="1310640"/>
                      <a:pt x="3810" y="1300480"/>
                      <a:pt x="2540" y="1289050"/>
                    </a:cubicBezTo>
                    <a:cubicBezTo>
                      <a:pt x="0" y="1271270"/>
                      <a:pt x="29210" y="1242060"/>
                      <a:pt x="35560" y="1207770"/>
                    </a:cubicBezTo>
                    <a:cubicBezTo>
                      <a:pt x="46990" y="1154430"/>
                      <a:pt x="27940" y="1050290"/>
                      <a:pt x="39370" y="1002030"/>
                    </a:cubicBezTo>
                    <a:cubicBezTo>
                      <a:pt x="45720" y="972820"/>
                      <a:pt x="63500" y="965200"/>
                      <a:pt x="69850" y="937260"/>
                    </a:cubicBezTo>
                    <a:cubicBezTo>
                      <a:pt x="81280" y="889000"/>
                      <a:pt x="60960" y="803910"/>
                      <a:pt x="72390" y="737870"/>
                    </a:cubicBezTo>
                    <a:cubicBezTo>
                      <a:pt x="82550" y="671830"/>
                      <a:pt x="123190" y="623570"/>
                      <a:pt x="135890" y="541020"/>
                    </a:cubicBezTo>
                    <a:cubicBezTo>
                      <a:pt x="156210" y="408940"/>
                      <a:pt x="107950" y="76200"/>
                      <a:pt x="135890" y="20320"/>
                    </a:cubicBezTo>
                    <a:cubicBezTo>
                      <a:pt x="143510" y="6350"/>
                      <a:pt x="156210" y="0"/>
                      <a:pt x="163830" y="1270"/>
                    </a:cubicBezTo>
                    <a:cubicBezTo>
                      <a:pt x="172720" y="2540"/>
                      <a:pt x="186690" y="26670"/>
                      <a:pt x="186690" y="26670"/>
                    </a:cubicBezTo>
                  </a:path>
                </a:pathLst>
              </a:custGeom>
              <a:solidFill>
                <a:srgbClr val="0571D3"/>
              </a:solidFill>
              <a:ln cap="sq">
                <a:noFill/>
                <a:prstDash val="solid"/>
                <a:miter/>
              </a:ln>
            </p:spPr>
          </p:sp>
        </p:grpSp>
        <p:grpSp>
          <p:nvGrpSpPr>
            <p:cNvPr id="131" name="Group 131"/>
            <p:cNvGrpSpPr/>
            <p:nvPr/>
          </p:nvGrpSpPr>
          <p:grpSpPr>
            <a:xfrm>
              <a:off x="8668606" y="2262054"/>
              <a:ext cx="173326" cy="245047"/>
              <a:chOff x="0" y="0"/>
              <a:chExt cx="847090" cy="1197610"/>
            </a:xfrm>
          </p:grpSpPr>
          <p:sp>
            <p:nvSpPr>
              <p:cNvPr id="132" name="Freeform 132"/>
              <p:cNvSpPr/>
              <p:nvPr/>
            </p:nvSpPr>
            <p:spPr>
              <a:xfrm>
                <a:off x="46990" y="46990"/>
                <a:ext cx="750570" cy="1099820"/>
              </a:xfrm>
              <a:custGeom>
                <a:avLst/>
                <a:gdLst/>
                <a:ahLst/>
                <a:cxnLst/>
                <a:rect l="l" t="t" r="r" b="b"/>
                <a:pathLst>
                  <a:path w="750570" h="1099820">
                    <a:moveTo>
                      <a:pt x="706120" y="62230"/>
                    </a:moveTo>
                    <a:cubicBezTo>
                      <a:pt x="692150" y="41910"/>
                      <a:pt x="610870" y="96520"/>
                      <a:pt x="594360" y="121920"/>
                    </a:cubicBezTo>
                    <a:cubicBezTo>
                      <a:pt x="584200" y="137160"/>
                      <a:pt x="590550" y="148590"/>
                      <a:pt x="582930" y="165100"/>
                    </a:cubicBezTo>
                    <a:cubicBezTo>
                      <a:pt x="567690" y="195580"/>
                      <a:pt x="518160" y="255270"/>
                      <a:pt x="494030" y="274320"/>
                    </a:cubicBezTo>
                    <a:cubicBezTo>
                      <a:pt x="481330" y="283210"/>
                      <a:pt x="468630" y="279400"/>
                      <a:pt x="458470" y="288290"/>
                    </a:cubicBezTo>
                    <a:cubicBezTo>
                      <a:pt x="445770" y="299720"/>
                      <a:pt x="440690" y="327660"/>
                      <a:pt x="424180" y="342900"/>
                    </a:cubicBezTo>
                    <a:cubicBezTo>
                      <a:pt x="406400" y="361950"/>
                      <a:pt x="372110" y="386080"/>
                      <a:pt x="351790" y="392430"/>
                    </a:cubicBezTo>
                    <a:cubicBezTo>
                      <a:pt x="341630" y="396240"/>
                      <a:pt x="330200" y="388620"/>
                      <a:pt x="323850" y="393700"/>
                    </a:cubicBezTo>
                    <a:cubicBezTo>
                      <a:pt x="317500" y="398780"/>
                      <a:pt x="318770" y="411480"/>
                      <a:pt x="311150" y="420370"/>
                    </a:cubicBezTo>
                    <a:cubicBezTo>
                      <a:pt x="299720" y="431800"/>
                      <a:pt x="261620" y="435610"/>
                      <a:pt x="251460" y="453390"/>
                    </a:cubicBezTo>
                    <a:cubicBezTo>
                      <a:pt x="241300" y="471170"/>
                      <a:pt x="255270" y="500380"/>
                      <a:pt x="250190" y="527050"/>
                    </a:cubicBezTo>
                    <a:cubicBezTo>
                      <a:pt x="245110" y="557530"/>
                      <a:pt x="229870" y="605790"/>
                      <a:pt x="215900" y="627380"/>
                    </a:cubicBezTo>
                    <a:cubicBezTo>
                      <a:pt x="208280" y="638810"/>
                      <a:pt x="196850" y="636270"/>
                      <a:pt x="190500" y="650240"/>
                    </a:cubicBezTo>
                    <a:cubicBezTo>
                      <a:pt x="175260" y="680720"/>
                      <a:pt x="194310" y="782320"/>
                      <a:pt x="179070" y="829310"/>
                    </a:cubicBezTo>
                    <a:cubicBezTo>
                      <a:pt x="167640" y="863600"/>
                      <a:pt x="139700" y="881380"/>
                      <a:pt x="124460" y="913130"/>
                    </a:cubicBezTo>
                    <a:cubicBezTo>
                      <a:pt x="109220" y="947420"/>
                      <a:pt x="102870" y="1004570"/>
                      <a:pt x="87630" y="1027430"/>
                    </a:cubicBezTo>
                    <a:cubicBezTo>
                      <a:pt x="78740" y="1038860"/>
                      <a:pt x="64770" y="1040130"/>
                      <a:pt x="58420" y="1049020"/>
                    </a:cubicBezTo>
                    <a:cubicBezTo>
                      <a:pt x="50800" y="1059180"/>
                      <a:pt x="53340" y="1079500"/>
                      <a:pt x="45720" y="1084580"/>
                    </a:cubicBezTo>
                    <a:cubicBezTo>
                      <a:pt x="38100" y="1090930"/>
                      <a:pt x="19050" y="1089660"/>
                      <a:pt x="11430" y="1084580"/>
                    </a:cubicBezTo>
                    <a:cubicBezTo>
                      <a:pt x="6350" y="1079500"/>
                      <a:pt x="0" y="1064260"/>
                      <a:pt x="5080" y="1056640"/>
                    </a:cubicBezTo>
                    <a:cubicBezTo>
                      <a:pt x="15240" y="1042670"/>
                      <a:pt x="82550" y="1056640"/>
                      <a:pt x="132080" y="1047750"/>
                    </a:cubicBezTo>
                    <a:cubicBezTo>
                      <a:pt x="204470" y="1036320"/>
                      <a:pt x="334010" y="1002030"/>
                      <a:pt x="393700" y="975360"/>
                    </a:cubicBezTo>
                    <a:cubicBezTo>
                      <a:pt x="427990" y="958850"/>
                      <a:pt x="436880" y="941070"/>
                      <a:pt x="468630" y="925830"/>
                    </a:cubicBezTo>
                    <a:cubicBezTo>
                      <a:pt x="516890" y="902970"/>
                      <a:pt x="626110" y="886460"/>
                      <a:pt x="657860" y="859790"/>
                    </a:cubicBezTo>
                    <a:cubicBezTo>
                      <a:pt x="673100" y="847090"/>
                      <a:pt x="670560" y="822960"/>
                      <a:pt x="680720" y="817880"/>
                    </a:cubicBezTo>
                    <a:cubicBezTo>
                      <a:pt x="688340" y="814070"/>
                      <a:pt x="704850" y="819150"/>
                      <a:pt x="709930" y="825500"/>
                    </a:cubicBezTo>
                    <a:cubicBezTo>
                      <a:pt x="715010" y="831850"/>
                      <a:pt x="715010" y="848360"/>
                      <a:pt x="711200" y="855980"/>
                    </a:cubicBezTo>
                    <a:cubicBezTo>
                      <a:pt x="707390" y="862330"/>
                      <a:pt x="697230" y="867410"/>
                      <a:pt x="689610" y="866140"/>
                    </a:cubicBezTo>
                    <a:cubicBezTo>
                      <a:pt x="683260" y="866140"/>
                      <a:pt x="671830" y="861060"/>
                      <a:pt x="669290" y="854710"/>
                    </a:cubicBezTo>
                    <a:cubicBezTo>
                      <a:pt x="665480" y="847090"/>
                      <a:pt x="670560" y="824230"/>
                      <a:pt x="678180" y="819150"/>
                    </a:cubicBezTo>
                    <a:cubicBezTo>
                      <a:pt x="683260" y="815340"/>
                      <a:pt x="694690" y="815340"/>
                      <a:pt x="701040" y="817880"/>
                    </a:cubicBezTo>
                    <a:cubicBezTo>
                      <a:pt x="707390" y="821690"/>
                      <a:pt x="715010" y="829310"/>
                      <a:pt x="716280" y="838200"/>
                    </a:cubicBezTo>
                    <a:cubicBezTo>
                      <a:pt x="716280" y="852170"/>
                      <a:pt x="699770" y="885190"/>
                      <a:pt x="680720" y="901700"/>
                    </a:cubicBezTo>
                    <a:cubicBezTo>
                      <a:pt x="655320" y="922020"/>
                      <a:pt x="591820" y="922020"/>
                      <a:pt x="570230" y="935990"/>
                    </a:cubicBezTo>
                    <a:cubicBezTo>
                      <a:pt x="557530" y="943610"/>
                      <a:pt x="557530" y="956310"/>
                      <a:pt x="546100" y="962660"/>
                    </a:cubicBezTo>
                    <a:cubicBezTo>
                      <a:pt x="530860" y="971550"/>
                      <a:pt x="505460" y="967740"/>
                      <a:pt x="485140" y="976630"/>
                    </a:cubicBezTo>
                    <a:cubicBezTo>
                      <a:pt x="461010" y="986790"/>
                      <a:pt x="444500" y="1014730"/>
                      <a:pt x="411480" y="1029970"/>
                    </a:cubicBezTo>
                    <a:cubicBezTo>
                      <a:pt x="356870" y="1052830"/>
                      <a:pt x="226060" y="1061720"/>
                      <a:pt x="179070" y="1076960"/>
                    </a:cubicBezTo>
                    <a:cubicBezTo>
                      <a:pt x="158750" y="1084580"/>
                      <a:pt x="152400" y="1097280"/>
                      <a:pt x="134620" y="1098550"/>
                    </a:cubicBezTo>
                    <a:cubicBezTo>
                      <a:pt x="111760" y="1099820"/>
                      <a:pt x="73660" y="1073150"/>
                      <a:pt x="52070" y="1075690"/>
                    </a:cubicBezTo>
                    <a:cubicBezTo>
                      <a:pt x="39370" y="1076960"/>
                      <a:pt x="30480" y="1092200"/>
                      <a:pt x="22860" y="1090930"/>
                    </a:cubicBezTo>
                    <a:cubicBezTo>
                      <a:pt x="15240" y="1089660"/>
                      <a:pt x="3810" y="1078230"/>
                      <a:pt x="3810" y="1069340"/>
                    </a:cubicBezTo>
                    <a:cubicBezTo>
                      <a:pt x="2540" y="1054100"/>
                      <a:pt x="29210" y="1033780"/>
                      <a:pt x="44450" y="1005840"/>
                    </a:cubicBezTo>
                    <a:cubicBezTo>
                      <a:pt x="69850" y="956310"/>
                      <a:pt x="118110" y="855980"/>
                      <a:pt x="133350" y="789940"/>
                    </a:cubicBezTo>
                    <a:cubicBezTo>
                      <a:pt x="144780" y="739140"/>
                      <a:pt x="129540" y="679450"/>
                      <a:pt x="140970" y="648970"/>
                    </a:cubicBezTo>
                    <a:cubicBezTo>
                      <a:pt x="148590" y="629920"/>
                      <a:pt x="163830" y="624840"/>
                      <a:pt x="173990" y="608330"/>
                    </a:cubicBezTo>
                    <a:cubicBezTo>
                      <a:pt x="185420" y="585470"/>
                      <a:pt x="195580" y="549910"/>
                      <a:pt x="200660" y="521970"/>
                    </a:cubicBezTo>
                    <a:cubicBezTo>
                      <a:pt x="205740" y="497840"/>
                      <a:pt x="198120" y="473710"/>
                      <a:pt x="204470" y="453390"/>
                    </a:cubicBezTo>
                    <a:cubicBezTo>
                      <a:pt x="209550" y="435610"/>
                      <a:pt x="215900" y="422910"/>
                      <a:pt x="231140" y="406400"/>
                    </a:cubicBezTo>
                    <a:cubicBezTo>
                      <a:pt x="260350" y="375920"/>
                      <a:pt x="340360" y="349250"/>
                      <a:pt x="389890" y="307340"/>
                    </a:cubicBezTo>
                    <a:cubicBezTo>
                      <a:pt x="444500" y="262890"/>
                      <a:pt x="511810" y="187960"/>
                      <a:pt x="541020" y="144780"/>
                    </a:cubicBezTo>
                    <a:cubicBezTo>
                      <a:pt x="557530" y="119380"/>
                      <a:pt x="553720" y="99060"/>
                      <a:pt x="570230" y="80010"/>
                    </a:cubicBezTo>
                    <a:cubicBezTo>
                      <a:pt x="590550" y="54610"/>
                      <a:pt x="641350" y="24130"/>
                      <a:pt x="668020" y="12700"/>
                    </a:cubicBezTo>
                    <a:cubicBezTo>
                      <a:pt x="681990" y="5080"/>
                      <a:pt x="693420" y="0"/>
                      <a:pt x="706120" y="3810"/>
                    </a:cubicBezTo>
                    <a:cubicBezTo>
                      <a:pt x="721360" y="7620"/>
                      <a:pt x="746760" y="30480"/>
                      <a:pt x="749300" y="41910"/>
                    </a:cubicBezTo>
                    <a:cubicBezTo>
                      <a:pt x="750570" y="50800"/>
                      <a:pt x="741680" y="63500"/>
                      <a:pt x="734060" y="67310"/>
                    </a:cubicBezTo>
                    <a:cubicBezTo>
                      <a:pt x="726440" y="69850"/>
                      <a:pt x="706120" y="62230"/>
                      <a:pt x="706120" y="62230"/>
                    </a:cubicBezTo>
                  </a:path>
                </a:pathLst>
              </a:custGeom>
              <a:solidFill>
                <a:srgbClr val="0571D3"/>
              </a:solidFill>
              <a:ln cap="sq">
                <a:noFill/>
                <a:prstDash val="solid"/>
                <a:miter/>
              </a:ln>
            </p:spPr>
          </p:sp>
        </p:grpSp>
        <p:grpSp>
          <p:nvGrpSpPr>
            <p:cNvPr id="133" name="Group 133"/>
            <p:cNvGrpSpPr/>
            <p:nvPr/>
          </p:nvGrpSpPr>
          <p:grpSpPr>
            <a:xfrm>
              <a:off x="8803993" y="2264912"/>
              <a:ext cx="200871" cy="228416"/>
              <a:chOff x="0" y="0"/>
              <a:chExt cx="981710" cy="1116330"/>
            </a:xfrm>
          </p:grpSpPr>
          <p:sp>
            <p:nvSpPr>
              <p:cNvPr id="134" name="Freeform 134"/>
              <p:cNvSpPr/>
              <p:nvPr/>
            </p:nvSpPr>
            <p:spPr>
              <a:xfrm>
                <a:off x="49530" y="50800"/>
                <a:ext cx="883920" cy="1016000"/>
              </a:xfrm>
              <a:custGeom>
                <a:avLst/>
                <a:gdLst/>
                <a:ahLst/>
                <a:cxnLst/>
                <a:rect l="l" t="t" r="r" b="b"/>
                <a:pathLst>
                  <a:path w="883920" h="1016000">
                    <a:moveTo>
                      <a:pt x="26670" y="0"/>
                    </a:moveTo>
                    <a:cubicBezTo>
                      <a:pt x="266700" y="27940"/>
                      <a:pt x="325120" y="92710"/>
                      <a:pt x="350520" y="129540"/>
                    </a:cubicBezTo>
                    <a:cubicBezTo>
                      <a:pt x="367030" y="152400"/>
                      <a:pt x="361950" y="180340"/>
                      <a:pt x="375920" y="193040"/>
                    </a:cubicBezTo>
                    <a:cubicBezTo>
                      <a:pt x="387350" y="203200"/>
                      <a:pt x="408940" y="195580"/>
                      <a:pt x="420370" y="205740"/>
                    </a:cubicBezTo>
                    <a:cubicBezTo>
                      <a:pt x="433070" y="215900"/>
                      <a:pt x="430530" y="250190"/>
                      <a:pt x="441960" y="260350"/>
                    </a:cubicBezTo>
                    <a:cubicBezTo>
                      <a:pt x="452120" y="269240"/>
                      <a:pt x="468630" y="260350"/>
                      <a:pt x="481330" y="267970"/>
                    </a:cubicBezTo>
                    <a:cubicBezTo>
                      <a:pt x="500380" y="278130"/>
                      <a:pt x="516890" y="312420"/>
                      <a:pt x="537210" y="327660"/>
                    </a:cubicBezTo>
                    <a:cubicBezTo>
                      <a:pt x="553720" y="341630"/>
                      <a:pt x="575310" y="341630"/>
                      <a:pt x="591820" y="358140"/>
                    </a:cubicBezTo>
                    <a:cubicBezTo>
                      <a:pt x="613410" y="381000"/>
                      <a:pt x="632460" y="426720"/>
                      <a:pt x="641350" y="459740"/>
                    </a:cubicBezTo>
                    <a:cubicBezTo>
                      <a:pt x="648970" y="487680"/>
                      <a:pt x="641350" y="521970"/>
                      <a:pt x="648970" y="539750"/>
                    </a:cubicBezTo>
                    <a:cubicBezTo>
                      <a:pt x="655320" y="552450"/>
                      <a:pt x="671830" y="556260"/>
                      <a:pt x="675640" y="566420"/>
                    </a:cubicBezTo>
                    <a:cubicBezTo>
                      <a:pt x="678180" y="574040"/>
                      <a:pt x="671830" y="584200"/>
                      <a:pt x="675640" y="593090"/>
                    </a:cubicBezTo>
                    <a:cubicBezTo>
                      <a:pt x="679450" y="605790"/>
                      <a:pt x="698500" y="614680"/>
                      <a:pt x="708660" y="631190"/>
                    </a:cubicBezTo>
                    <a:cubicBezTo>
                      <a:pt x="722630" y="654050"/>
                      <a:pt x="726440" y="693420"/>
                      <a:pt x="741680" y="726440"/>
                    </a:cubicBezTo>
                    <a:cubicBezTo>
                      <a:pt x="760730" y="765810"/>
                      <a:pt x="803910" y="810260"/>
                      <a:pt x="821690" y="848360"/>
                    </a:cubicBezTo>
                    <a:cubicBezTo>
                      <a:pt x="835660" y="878840"/>
                      <a:pt x="835660" y="909320"/>
                      <a:pt x="847090" y="932180"/>
                    </a:cubicBezTo>
                    <a:cubicBezTo>
                      <a:pt x="857250" y="952500"/>
                      <a:pt x="878840" y="966470"/>
                      <a:pt x="881380" y="981710"/>
                    </a:cubicBezTo>
                    <a:cubicBezTo>
                      <a:pt x="882650" y="991870"/>
                      <a:pt x="877570" y="1007110"/>
                      <a:pt x="871220" y="1010920"/>
                    </a:cubicBezTo>
                    <a:cubicBezTo>
                      <a:pt x="863600" y="1014730"/>
                      <a:pt x="839470" y="1009650"/>
                      <a:pt x="835660" y="1002030"/>
                    </a:cubicBezTo>
                    <a:cubicBezTo>
                      <a:pt x="830580" y="995680"/>
                      <a:pt x="838200" y="971550"/>
                      <a:pt x="845820" y="967740"/>
                    </a:cubicBezTo>
                    <a:cubicBezTo>
                      <a:pt x="853440" y="962660"/>
                      <a:pt x="875030" y="971550"/>
                      <a:pt x="880110" y="979170"/>
                    </a:cubicBezTo>
                    <a:cubicBezTo>
                      <a:pt x="883920" y="985520"/>
                      <a:pt x="882650" y="996950"/>
                      <a:pt x="878840" y="1003300"/>
                    </a:cubicBezTo>
                    <a:cubicBezTo>
                      <a:pt x="875030" y="1008380"/>
                      <a:pt x="866140" y="1016000"/>
                      <a:pt x="858520" y="1014730"/>
                    </a:cubicBezTo>
                    <a:cubicBezTo>
                      <a:pt x="844550" y="1014730"/>
                      <a:pt x="812800" y="993140"/>
                      <a:pt x="802640" y="975360"/>
                    </a:cubicBezTo>
                    <a:cubicBezTo>
                      <a:pt x="792480" y="957580"/>
                      <a:pt x="803910" y="933450"/>
                      <a:pt x="795020" y="909320"/>
                    </a:cubicBezTo>
                    <a:cubicBezTo>
                      <a:pt x="783590" y="877570"/>
                      <a:pt x="746760" y="844550"/>
                      <a:pt x="726440" y="806450"/>
                    </a:cubicBezTo>
                    <a:cubicBezTo>
                      <a:pt x="702310" y="765810"/>
                      <a:pt x="671830" y="704850"/>
                      <a:pt x="662940" y="673100"/>
                    </a:cubicBezTo>
                    <a:cubicBezTo>
                      <a:pt x="659130" y="656590"/>
                      <a:pt x="665480" y="643890"/>
                      <a:pt x="660400" y="633730"/>
                    </a:cubicBezTo>
                    <a:cubicBezTo>
                      <a:pt x="655320" y="624840"/>
                      <a:pt x="642620" y="623570"/>
                      <a:pt x="635000" y="614680"/>
                    </a:cubicBezTo>
                    <a:cubicBezTo>
                      <a:pt x="622300" y="598170"/>
                      <a:pt x="607060" y="567690"/>
                      <a:pt x="598170" y="541020"/>
                    </a:cubicBezTo>
                    <a:cubicBezTo>
                      <a:pt x="590550" y="513080"/>
                      <a:pt x="595630" y="476250"/>
                      <a:pt x="586740" y="449580"/>
                    </a:cubicBezTo>
                    <a:cubicBezTo>
                      <a:pt x="579120" y="427990"/>
                      <a:pt x="571500" y="412750"/>
                      <a:pt x="556260" y="393700"/>
                    </a:cubicBezTo>
                    <a:cubicBezTo>
                      <a:pt x="534670" y="367030"/>
                      <a:pt x="488950" y="327660"/>
                      <a:pt x="459740" y="308610"/>
                    </a:cubicBezTo>
                    <a:cubicBezTo>
                      <a:pt x="439420" y="294640"/>
                      <a:pt x="411480" y="295910"/>
                      <a:pt x="401320" y="281940"/>
                    </a:cubicBezTo>
                    <a:cubicBezTo>
                      <a:pt x="393700" y="271780"/>
                      <a:pt x="402590" y="248920"/>
                      <a:pt x="396240" y="242570"/>
                    </a:cubicBezTo>
                    <a:cubicBezTo>
                      <a:pt x="389890" y="236220"/>
                      <a:pt x="373380" y="242570"/>
                      <a:pt x="363220" y="237490"/>
                    </a:cubicBezTo>
                    <a:cubicBezTo>
                      <a:pt x="353060" y="233680"/>
                      <a:pt x="340360" y="224790"/>
                      <a:pt x="334010" y="214630"/>
                    </a:cubicBezTo>
                    <a:cubicBezTo>
                      <a:pt x="327660" y="203200"/>
                      <a:pt x="332740" y="180340"/>
                      <a:pt x="325120" y="170180"/>
                    </a:cubicBezTo>
                    <a:cubicBezTo>
                      <a:pt x="317500" y="161290"/>
                      <a:pt x="300990" y="163830"/>
                      <a:pt x="290830" y="154940"/>
                    </a:cubicBezTo>
                    <a:cubicBezTo>
                      <a:pt x="278130" y="143510"/>
                      <a:pt x="275590" y="121920"/>
                      <a:pt x="261620" y="107950"/>
                    </a:cubicBezTo>
                    <a:cubicBezTo>
                      <a:pt x="241300" y="87630"/>
                      <a:pt x="209550" y="62230"/>
                      <a:pt x="173990" y="50800"/>
                    </a:cubicBezTo>
                    <a:cubicBezTo>
                      <a:pt x="130810" y="38100"/>
                      <a:pt x="38100" y="63500"/>
                      <a:pt x="13970" y="48260"/>
                    </a:cubicBezTo>
                    <a:cubicBezTo>
                      <a:pt x="5080" y="41910"/>
                      <a:pt x="0" y="30480"/>
                      <a:pt x="1270" y="22860"/>
                    </a:cubicBezTo>
                    <a:cubicBezTo>
                      <a:pt x="2540" y="13970"/>
                      <a:pt x="26670" y="0"/>
                      <a:pt x="26670" y="0"/>
                    </a:cubicBezTo>
                  </a:path>
                </a:pathLst>
              </a:custGeom>
              <a:solidFill>
                <a:srgbClr val="0571D3"/>
              </a:solidFill>
              <a:ln cap="sq">
                <a:noFill/>
                <a:prstDash val="solid"/>
                <a:miter/>
              </a:ln>
            </p:spPr>
          </p:sp>
        </p:grpSp>
        <p:grpSp>
          <p:nvGrpSpPr>
            <p:cNvPr id="135" name="Group 135"/>
            <p:cNvGrpSpPr/>
            <p:nvPr/>
          </p:nvGrpSpPr>
          <p:grpSpPr>
            <a:xfrm>
              <a:off x="8824782" y="2414591"/>
              <a:ext cx="180602" cy="105763"/>
              <a:chOff x="0" y="0"/>
              <a:chExt cx="882650" cy="516890"/>
            </a:xfrm>
          </p:grpSpPr>
          <p:sp>
            <p:nvSpPr>
              <p:cNvPr id="136" name="Freeform 136"/>
              <p:cNvSpPr/>
              <p:nvPr/>
            </p:nvSpPr>
            <p:spPr>
              <a:xfrm>
                <a:off x="46990" y="50800"/>
                <a:ext cx="788670" cy="417830"/>
              </a:xfrm>
              <a:custGeom>
                <a:avLst/>
                <a:gdLst/>
                <a:ahLst/>
                <a:cxnLst/>
                <a:rect l="l" t="t" r="r" b="b"/>
                <a:pathLst>
                  <a:path w="788670" h="417830">
                    <a:moveTo>
                      <a:pt x="26670" y="0"/>
                    </a:moveTo>
                    <a:cubicBezTo>
                      <a:pt x="92710" y="12700"/>
                      <a:pt x="116840" y="50800"/>
                      <a:pt x="138430" y="60960"/>
                    </a:cubicBezTo>
                    <a:cubicBezTo>
                      <a:pt x="152400" y="68580"/>
                      <a:pt x="167640" y="60960"/>
                      <a:pt x="181610" y="68580"/>
                    </a:cubicBezTo>
                    <a:cubicBezTo>
                      <a:pt x="201930" y="78740"/>
                      <a:pt x="215900" y="113030"/>
                      <a:pt x="238760" y="129540"/>
                    </a:cubicBezTo>
                    <a:cubicBezTo>
                      <a:pt x="261620" y="144780"/>
                      <a:pt x="295910" y="147320"/>
                      <a:pt x="316230" y="163830"/>
                    </a:cubicBezTo>
                    <a:cubicBezTo>
                      <a:pt x="335280" y="180340"/>
                      <a:pt x="344170" y="214630"/>
                      <a:pt x="361950" y="224790"/>
                    </a:cubicBezTo>
                    <a:cubicBezTo>
                      <a:pt x="374650" y="232410"/>
                      <a:pt x="386080" y="224790"/>
                      <a:pt x="406400" y="231140"/>
                    </a:cubicBezTo>
                    <a:cubicBezTo>
                      <a:pt x="459740" y="246380"/>
                      <a:pt x="633730" y="351790"/>
                      <a:pt x="676910" y="363220"/>
                    </a:cubicBezTo>
                    <a:cubicBezTo>
                      <a:pt x="690880" y="367030"/>
                      <a:pt x="695960" y="368300"/>
                      <a:pt x="704850" y="364490"/>
                    </a:cubicBezTo>
                    <a:cubicBezTo>
                      <a:pt x="713740" y="360680"/>
                      <a:pt x="721360" y="349250"/>
                      <a:pt x="726440" y="335280"/>
                    </a:cubicBezTo>
                    <a:cubicBezTo>
                      <a:pt x="736600" y="309880"/>
                      <a:pt x="723900" y="237490"/>
                      <a:pt x="734060" y="215900"/>
                    </a:cubicBezTo>
                    <a:cubicBezTo>
                      <a:pt x="737870" y="207010"/>
                      <a:pt x="744220" y="201930"/>
                      <a:pt x="751840" y="200660"/>
                    </a:cubicBezTo>
                    <a:cubicBezTo>
                      <a:pt x="758190" y="198120"/>
                      <a:pt x="769620" y="200660"/>
                      <a:pt x="774700" y="205740"/>
                    </a:cubicBezTo>
                    <a:cubicBezTo>
                      <a:pt x="779780" y="210820"/>
                      <a:pt x="783590" y="220980"/>
                      <a:pt x="783590" y="227330"/>
                    </a:cubicBezTo>
                    <a:cubicBezTo>
                      <a:pt x="782320" y="234950"/>
                      <a:pt x="775970" y="243840"/>
                      <a:pt x="769620" y="247650"/>
                    </a:cubicBezTo>
                    <a:cubicBezTo>
                      <a:pt x="763270" y="250190"/>
                      <a:pt x="751840" y="250190"/>
                      <a:pt x="745490" y="247650"/>
                    </a:cubicBezTo>
                    <a:cubicBezTo>
                      <a:pt x="739140" y="243840"/>
                      <a:pt x="732790" y="234950"/>
                      <a:pt x="732790" y="227330"/>
                    </a:cubicBezTo>
                    <a:cubicBezTo>
                      <a:pt x="732790" y="219710"/>
                      <a:pt x="741680" y="204470"/>
                      <a:pt x="749300" y="200660"/>
                    </a:cubicBezTo>
                    <a:cubicBezTo>
                      <a:pt x="755650" y="198120"/>
                      <a:pt x="767080" y="200660"/>
                      <a:pt x="772160" y="204470"/>
                    </a:cubicBezTo>
                    <a:cubicBezTo>
                      <a:pt x="778510" y="208280"/>
                      <a:pt x="781050" y="214630"/>
                      <a:pt x="783590" y="224790"/>
                    </a:cubicBezTo>
                    <a:cubicBezTo>
                      <a:pt x="788670" y="248920"/>
                      <a:pt x="782320" y="323850"/>
                      <a:pt x="773430" y="353060"/>
                    </a:cubicBezTo>
                    <a:cubicBezTo>
                      <a:pt x="769620" y="369570"/>
                      <a:pt x="767080" y="381000"/>
                      <a:pt x="756920" y="389890"/>
                    </a:cubicBezTo>
                    <a:cubicBezTo>
                      <a:pt x="744220" y="402590"/>
                      <a:pt x="721360" y="412750"/>
                      <a:pt x="701040" y="415290"/>
                    </a:cubicBezTo>
                    <a:cubicBezTo>
                      <a:pt x="676910" y="417830"/>
                      <a:pt x="654050" y="408940"/>
                      <a:pt x="621030" y="396240"/>
                    </a:cubicBezTo>
                    <a:cubicBezTo>
                      <a:pt x="563880" y="374650"/>
                      <a:pt x="453390" y="300990"/>
                      <a:pt x="398780" y="280670"/>
                    </a:cubicBezTo>
                    <a:cubicBezTo>
                      <a:pt x="369570" y="269240"/>
                      <a:pt x="345440" y="274320"/>
                      <a:pt x="327660" y="261620"/>
                    </a:cubicBezTo>
                    <a:cubicBezTo>
                      <a:pt x="311150" y="248920"/>
                      <a:pt x="309880" y="222250"/>
                      <a:pt x="293370" y="205740"/>
                    </a:cubicBezTo>
                    <a:cubicBezTo>
                      <a:pt x="270510" y="185420"/>
                      <a:pt x="223520" y="176530"/>
                      <a:pt x="200660" y="157480"/>
                    </a:cubicBezTo>
                    <a:cubicBezTo>
                      <a:pt x="182880" y="143510"/>
                      <a:pt x="175260" y="116840"/>
                      <a:pt x="161290" y="109220"/>
                    </a:cubicBezTo>
                    <a:cubicBezTo>
                      <a:pt x="152400" y="105410"/>
                      <a:pt x="143510" y="113030"/>
                      <a:pt x="133350" y="107950"/>
                    </a:cubicBezTo>
                    <a:cubicBezTo>
                      <a:pt x="113030" y="101600"/>
                      <a:pt x="82550" y="57150"/>
                      <a:pt x="58420" y="48260"/>
                    </a:cubicBezTo>
                    <a:cubicBezTo>
                      <a:pt x="41910" y="40640"/>
                      <a:pt x="19050" y="52070"/>
                      <a:pt x="10160" y="44450"/>
                    </a:cubicBezTo>
                    <a:cubicBezTo>
                      <a:pt x="3810" y="39370"/>
                      <a:pt x="0" y="24130"/>
                      <a:pt x="3810" y="16510"/>
                    </a:cubicBezTo>
                    <a:cubicBezTo>
                      <a:pt x="6350" y="8890"/>
                      <a:pt x="26670" y="0"/>
                      <a:pt x="26670" y="0"/>
                    </a:cubicBezTo>
                  </a:path>
                </a:pathLst>
              </a:custGeom>
              <a:solidFill>
                <a:srgbClr val="0571D3"/>
              </a:solidFill>
              <a:ln cap="sq">
                <a:noFill/>
                <a:prstDash val="solid"/>
                <a:miter/>
              </a:ln>
            </p:spPr>
          </p:sp>
        </p:grpSp>
        <p:grpSp>
          <p:nvGrpSpPr>
            <p:cNvPr id="137" name="Group 137"/>
            <p:cNvGrpSpPr/>
            <p:nvPr/>
          </p:nvGrpSpPr>
          <p:grpSpPr>
            <a:xfrm>
              <a:off x="8825041" y="2198129"/>
              <a:ext cx="30404" cy="29624"/>
              <a:chOff x="0" y="0"/>
              <a:chExt cx="148590" cy="144780"/>
            </a:xfrm>
          </p:grpSpPr>
          <p:sp>
            <p:nvSpPr>
              <p:cNvPr id="138" name="Freeform 138"/>
              <p:cNvSpPr/>
              <p:nvPr/>
            </p:nvSpPr>
            <p:spPr>
              <a:xfrm>
                <a:off x="46990" y="45720"/>
                <a:ext cx="49530" cy="52070"/>
              </a:xfrm>
              <a:custGeom>
                <a:avLst/>
                <a:gdLst/>
                <a:ahLst/>
                <a:cxnLst/>
                <a:rect l="l" t="t" r="r" b="b"/>
                <a:pathLst>
                  <a:path w="49530" h="52070">
                    <a:moveTo>
                      <a:pt x="49530" y="17780"/>
                    </a:moveTo>
                    <a:cubicBezTo>
                      <a:pt x="27940" y="52070"/>
                      <a:pt x="8890" y="45720"/>
                      <a:pt x="3810" y="38100"/>
                    </a:cubicBezTo>
                    <a:cubicBezTo>
                      <a:pt x="0" y="31750"/>
                      <a:pt x="3810" y="10160"/>
                      <a:pt x="10160" y="5080"/>
                    </a:cubicBezTo>
                    <a:cubicBezTo>
                      <a:pt x="16510" y="0"/>
                      <a:pt x="43180" y="7620"/>
                      <a:pt x="43180" y="7620"/>
                    </a:cubicBezTo>
                  </a:path>
                </a:pathLst>
              </a:custGeom>
              <a:solidFill>
                <a:srgbClr val="0571D3"/>
              </a:solidFill>
              <a:ln cap="sq">
                <a:noFill/>
                <a:prstDash val="solid"/>
                <a:miter/>
              </a:ln>
            </p:spPr>
          </p:sp>
        </p:grpSp>
        <p:grpSp>
          <p:nvGrpSpPr>
            <p:cNvPr id="139" name="Group 139"/>
            <p:cNvGrpSpPr/>
            <p:nvPr/>
          </p:nvGrpSpPr>
          <p:grpSpPr>
            <a:xfrm>
              <a:off x="8791000" y="2170843"/>
              <a:ext cx="30404" cy="29624"/>
              <a:chOff x="0" y="0"/>
              <a:chExt cx="148590" cy="144780"/>
            </a:xfrm>
          </p:grpSpPr>
          <p:sp>
            <p:nvSpPr>
              <p:cNvPr id="140" name="Freeform 140"/>
              <p:cNvSpPr/>
              <p:nvPr/>
            </p:nvSpPr>
            <p:spPr>
              <a:xfrm>
                <a:off x="46990" y="45720"/>
                <a:ext cx="49530" cy="52070"/>
              </a:xfrm>
              <a:custGeom>
                <a:avLst/>
                <a:gdLst/>
                <a:ahLst/>
                <a:cxnLst/>
                <a:rect l="l" t="t" r="r" b="b"/>
                <a:pathLst>
                  <a:path w="49530" h="52070">
                    <a:moveTo>
                      <a:pt x="49530" y="17780"/>
                    </a:moveTo>
                    <a:cubicBezTo>
                      <a:pt x="29210" y="52070"/>
                      <a:pt x="8890" y="45720"/>
                      <a:pt x="3810" y="39370"/>
                    </a:cubicBezTo>
                    <a:cubicBezTo>
                      <a:pt x="0" y="31750"/>
                      <a:pt x="3810" y="11430"/>
                      <a:pt x="10160" y="5080"/>
                    </a:cubicBezTo>
                    <a:cubicBezTo>
                      <a:pt x="16510" y="0"/>
                      <a:pt x="44450" y="7620"/>
                      <a:pt x="44450" y="7620"/>
                    </a:cubicBezTo>
                  </a:path>
                </a:pathLst>
              </a:custGeom>
              <a:solidFill>
                <a:srgbClr val="0571D3"/>
              </a:solidFill>
              <a:ln cap="sq">
                <a:noFill/>
                <a:prstDash val="solid"/>
                <a:miter/>
              </a:ln>
            </p:spPr>
          </p:sp>
        </p:grpSp>
        <p:grpSp>
          <p:nvGrpSpPr>
            <p:cNvPr id="141" name="Group 141"/>
            <p:cNvGrpSpPr/>
            <p:nvPr/>
          </p:nvGrpSpPr>
          <p:grpSpPr>
            <a:xfrm>
              <a:off x="8838554" y="2170843"/>
              <a:ext cx="30404" cy="29624"/>
              <a:chOff x="0" y="0"/>
              <a:chExt cx="148590" cy="144780"/>
            </a:xfrm>
          </p:grpSpPr>
          <p:sp>
            <p:nvSpPr>
              <p:cNvPr id="142" name="Freeform 142"/>
              <p:cNvSpPr/>
              <p:nvPr/>
            </p:nvSpPr>
            <p:spPr>
              <a:xfrm>
                <a:off x="46990" y="45720"/>
                <a:ext cx="50800" cy="52070"/>
              </a:xfrm>
              <a:custGeom>
                <a:avLst/>
                <a:gdLst/>
                <a:ahLst/>
                <a:cxnLst/>
                <a:rect l="l" t="t" r="r" b="b"/>
                <a:pathLst>
                  <a:path w="50800" h="52070">
                    <a:moveTo>
                      <a:pt x="50800" y="17780"/>
                    </a:moveTo>
                    <a:cubicBezTo>
                      <a:pt x="29210" y="52070"/>
                      <a:pt x="8890" y="45720"/>
                      <a:pt x="3810" y="39370"/>
                    </a:cubicBezTo>
                    <a:cubicBezTo>
                      <a:pt x="0" y="31750"/>
                      <a:pt x="3810" y="11430"/>
                      <a:pt x="10160" y="5080"/>
                    </a:cubicBezTo>
                    <a:cubicBezTo>
                      <a:pt x="16510" y="0"/>
                      <a:pt x="44450" y="7620"/>
                      <a:pt x="44450" y="7620"/>
                    </a:cubicBezTo>
                  </a:path>
                </a:pathLst>
              </a:custGeom>
              <a:solidFill>
                <a:srgbClr val="0571D3"/>
              </a:solidFill>
              <a:ln cap="sq">
                <a:noFill/>
                <a:prstDash val="solid"/>
                <a:miter/>
              </a:ln>
            </p:spPr>
          </p:sp>
        </p:grpSp>
        <p:grpSp>
          <p:nvGrpSpPr>
            <p:cNvPr id="143" name="Group 143"/>
            <p:cNvGrpSpPr/>
            <p:nvPr/>
          </p:nvGrpSpPr>
          <p:grpSpPr>
            <a:xfrm>
              <a:off x="8545693" y="2781772"/>
              <a:ext cx="275970" cy="31183"/>
              <a:chOff x="0" y="0"/>
              <a:chExt cx="1348740" cy="152400"/>
            </a:xfrm>
          </p:grpSpPr>
          <p:sp>
            <p:nvSpPr>
              <p:cNvPr id="144" name="Freeform 144"/>
              <p:cNvSpPr/>
              <p:nvPr/>
            </p:nvSpPr>
            <p:spPr>
              <a:xfrm>
                <a:off x="49530" y="50800"/>
                <a:ext cx="1248410" cy="96520"/>
              </a:xfrm>
              <a:custGeom>
                <a:avLst/>
                <a:gdLst/>
                <a:ahLst/>
                <a:cxnLst/>
                <a:rect l="l" t="t" r="r" b="b"/>
                <a:pathLst>
                  <a:path w="1248410" h="96520">
                    <a:moveTo>
                      <a:pt x="25400" y="0"/>
                    </a:moveTo>
                    <a:cubicBezTo>
                      <a:pt x="1239520" y="7620"/>
                      <a:pt x="1248410" y="17780"/>
                      <a:pt x="1247140" y="26670"/>
                    </a:cubicBezTo>
                    <a:cubicBezTo>
                      <a:pt x="1247140" y="35560"/>
                      <a:pt x="1228090" y="50800"/>
                      <a:pt x="1219200" y="50800"/>
                    </a:cubicBezTo>
                    <a:cubicBezTo>
                      <a:pt x="1212850" y="50800"/>
                      <a:pt x="1202690" y="44450"/>
                      <a:pt x="1200150" y="36830"/>
                    </a:cubicBezTo>
                    <a:cubicBezTo>
                      <a:pt x="1196340" y="30480"/>
                      <a:pt x="1198880" y="12700"/>
                      <a:pt x="1205230" y="6350"/>
                    </a:cubicBezTo>
                    <a:cubicBezTo>
                      <a:pt x="1210310" y="1270"/>
                      <a:pt x="1228090" y="0"/>
                      <a:pt x="1235710" y="3810"/>
                    </a:cubicBezTo>
                    <a:cubicBezTo>
                      <a:pt x="1242060" y="6350"/>
                      <a:pt x="1248410" y="16510"/>
                      <a:pt x="1247140" y="24130"/>
                    </a:cubicBezTo>
                    <a:cubicBezTo>
                      <a:pt x="1247140" y="33020"/>
                      <a:pt x="1239520" y="43180"/>
                      <a:pt x="1221740" y="50800"/>
                    </a:cubicBezTo>
                    <a:cubicBezTo>
                      <a:pt x="1121410" y="93980"/>
                      <a:pt x="125730" y="96520"/>
                      <a:pt x="25400" y="50800"/>
                    </a:cubicBezTo>
                    <a:cubicBezTo>
                      <a:pt x="7620" y="43180"/>
                      <a:pt x="0" y="30480"/>
                      <a:pt x="1270" y="22860"/>
                    </a:cubicBezTo>
                    <a:cubicBezTo>
                      <a:pt x="1270" y="13970"/>
                      <a:pt x="25400" y="0"/>
                      <a:pt x="25400" y="0"/>
                    </a:cubicBezTo>
                  </a:path>
                </a:pathLst>
              </a:custGeom>
              <a:solidFill>
                <a:srgbClr val="0571D3"/>
              </a:solidFill>
              <a:ln cap="sq">
                <a:noFill/>
                <a:prstDash val="solid"/>
                <a:miter/>
              </a:ln>
            </p:spPr>
          </p:sp>
        </p:grpSp>
        <p:grpSp>
          <p:nvGrpSpPr>
            <p:cNvPr id="145" name="Group 145"/>
            <p:cNvGrpSpPr/>
            <p:nvPr/>
          </p:nvGrpSpPr>
          <p:grpSpPr>
            <a:xfrm>
              <a:off x="8797236" y="2795285"/>
              <a:ext cx="44956" cy="126032"/>
              <a:chOff x="0" y="0"/>
              <a:chExt cx="219710" cy="615950"/>
            </a:xfrm>
          </p:grpSpPr>
          <p:sp>
            <p:nvSpPr>
              <p:cNvPr id="146" name="Freeform 146"/>
              <p:cNvSpPr/>
              <p:nvPr/>
            </p:nvSpPr>
            <p:spPr>
              <a:xfrm>
                <a:off x="44450" y="49530"/>
                <a:ext cx="123190" cy="519430"/>
              </a:xfrm>
              <a:custGeom>
                <a:avLst/>
                <a:gdLst/>
                <a:ahLst/>
                <a:cxnLst/>
                <a:rect l="l" t="t" r="r" b="b"/>
                <a:pathLst>
                  <a:path w="123190" h="519430">
                    <a:moveTo>
                      <a:pt x="53340" y="15240"/>
                    </a:moveTo>
                    <a:cubicBezTo>
                      <a:pt x="97790" y="209550"/>
                      <a:pt x="72390" y="378460"/>
                      <a:pt x="88900" y="438150"/>
                    </a:cubicBezTo>
                    <a:cubicBezTo>
                      <a:pt x="96520" y="466090"/>
                      <a:pt x="123190" y="480060"/>
                      <a:pt x="123190" y="494030"/>
                    </a:cubicBezTo>
                    <a:cubicBezTo>
                      <a:pt x="123190" y="502920"/>
                      <a:pt x="116840" y="510540"/>
                      <a:pt x="110490" y="514350"/>
                    </a:cubicBezTo>
                    <a:cubicBezTo>
                      <a:pt x="104140" y="518160"/>
                      <a:pt x="92710" y="519430"/>
                      <a:pt x="86360" y="515620"/>
                    </a:cubicBezTo>
                    <a:cubicBezTo>
                      <a:pt x="78740" y="510540"/>
                      <a:pt x="72390" y="487680"/>
                      <a:pt x="74930" y="480060"/>
                    </a:cubicBezTo>
                    <a:cubicBezTo>
                      <a:pt x="77470" y="473710"/>
                      <a:pt x="88900" y="467360"/>
                      <a:pt x="95250" y="467360"/>
                    </a:cubicBezTo>
                    <a:cubicBezTo>
                      <a:pt x="102870" y="466090"/>
                      <a:pt x="113030" y="469900"/>
                      <a:pt x="116840" y="476250"/>
                    </a:cubicBezTo>
                    <a:cubicBezTo>
                      <a:pt x="121920" y="482600"/>
                      <a:pt x="123190" y="500380"/>
                      <a:pt x="118110" y="506730"/>
                    </a:cubicBezTo>
                    <a:cubicBezTo>
                      <a:pt x="113030" y="513080"/>
                      <a:pt x="99060" y="519430"/>
                      <a:pt x="88900" y="515620"/>
                    </a:cubicBezTo>
                    <a:cubicBezTo>
                      <a:pt x="72390" y="510540"/>
                      <a:pt x="50800" y="477520"/>
                      <a:pt x="39370" y="443230"/>
                    </a:cubicBezTo>
                    <a:cubicBezTo>
                      <a:pt x="19050" y="377190"/>
                      <a:pt x="46990" y="213360"/>
                      <a:pt x="36830" y="137160"/>
                    </a:cubicBezTo>
                    <a:cubicBezTo>
                      <a:pt x="30480" y="90170"/>
                      <a:pt x="0" y="49530"/>
                      <a:pt x="6350" y="26670"/>
                    </a:cubicBezTo>
                    <a:cubicBezTo>
                      <a:pt x="8890" y="13970"/>
                      <a:pt x="20320" y="3810"/>
                      <a:pt x="29210" y="1270"/>
                    </a:cubicBezTo>
                    <a:cubicBezTo>
                      <a:pt x="36830" y="0"/>
                      <a:pt x="53340" y="15240"/>
                      <a:pt x="53340" y="15240"/>
                    </a:cubicBezTo>
                  </a:path>
                </a:pathLst>
              </a:custGeom>
              <a:solidFill>
                <a:srgbClr val="0571D3"/>
              </a:solidFill>
              <a:ln cap="sq">
                <a:noFill/>
                <a:prstDash val="solid"/>
                <a:miter/>
              </a:ln>
            </p:spPr>
          </p:sp>
        </p:grpSp>
        <p:grpSp>
          <p:nvGrpSpPr>
            <p:cNvPr id="147" name="Group 147"/>
            <p:cNvGrpSpPr/>
            <p:nvPr/>
          </p:nvGrpSpPr>
          <p:grpSpPr>
            <a:xfrm>
              <a:off x="8817506" y="3162466"/>
              <a:ext cx="38199" cy="126551"/>
              <a:chOff x="0" y="0"/>
              <a:chExt cx="186690" cy="618490"/>
            </a:xfrm>
          </p:grpSpPr>
          <p:sp>
            <p:nvSpPr>
              <p:cNvPr id="148" name="Freeform 148"/>
              <p:cNvSpPr/>
              <p:nvPr/>
            </p:nvSpPr>
            <p:spPr>
              <a:xfrm>
                <a:off x="27940" y="50800"/>
                <a:ext cx="109220" cy="516890"/>
              </a:xfrm>
              <a:custGeom>
                <a:avLst/>
                <a:gdLst/>
                <a:ahLst/>
                <a:cxnLst/>
                <a:rect l="l" t="t" r="r" b="b"/>
                <a:pathLst>
                  <a:path w="109220" h="516890">
                    <a:moveTo>
                      <a:pt x="73660" y="25400"/>
                    </a:moveTo>
                    <a:cubicBezTo>
                      <a:pt x="76200" y="459740"/>
                      <a:pt x="109220" y="474980"/>
                      <a:pt x="106680" y="490220"/>
                    </a:cubicBezTo>
                    <a:cubicBezTo>
                      <a:pt x="105410" y="501650"/>
                      <a:pt x="88900" y="515620"/>
                      <a:pt x="80010" y="515620"/>
                    </a:cubicBezTo>
                    <a:cubicBezTo>
                      <a:pt x="73660" y="516890"/>
                      <a:pt x="63500" y="510540"/>
                      <a:pt x="59690" y="504190"/>
                    </a:cubicBezTo>
                    <a:cubicBezTo>
                      <a:pt x="55880" y="497840"/>
                      <a:pt x="54610" y="486410"/>
                      <a:pt x="58420" y="480060"/>
                    </a:cubicBezTo>
                    <a:cubicBezTo>
                      <a:pt x="62230" y="473710"/>
                      <a:pt x="77470" y="464820"/>
                      <a:pt x="85090" y="466090"/>
                    </a:cubicBezTo>
                    <a:cubicBezTo>
                      <a:pt x="92710" y="466090"/>
                      <a:pt x="101600" y="473710"/>
                      <a:pt x="104140" y="480060"/>
                    </a:cubicBezTo>
                    <a:cubicBezTo>
                      <a:pt x="107950" y="487680"/>
                      <a:pt x="104140" y="505460"/>
                      <a:pt x="97790" y="510540"/>
                    </a:cubicBezTo>
                    <a:cubicBezTo>
                      <a:pt x="91440" y="515620"/>
                      <a:pt x="68580" y="513080"/>
                      <a:pt x="60960" y="506730"/>
                    </a:cubicBezTo>
                    <a:cubicBezTo>
                      <a:pt x="53340" y="499110"/>
                      <a:pt x="58420" y="477520"/>
                      <a:pt x="52070" y="468630"/>
                    </a:cubicBezTo>
                    <a:cubicBezTo>
                      <a:pt x="46990" y="461010"/>
                      <a:pt x="34290" y="459740"/>
                      <a:pt x="30480" y="450850"/>
                    </a:cubicBezTo>
                    <a:cubicBezTo>
                      <a:pt x="22860" y="439420"/>
                      <a:pt x="24130" y="426720"/>
                      <a:pt x="22860" y="402590"/>
                    </a:cubicBezTo>
                    <a:cubicBezTo>
                      <a:pt x="17780" y="336550"/>
                      <a:pt x="0" y="76200"/>
                      <a:pt x="22860" y="25400"/>
                    </a:cubicBezTo>
                    <a:cubicBezTo>
                      <a:pt x="30480" y="10160"/>
                      <a:pt x="43180" y="0"/>
                      <a:pt x="50800" y="0"/>
                    </a:cubicBezTo>
                    <a:cubicBezTo>
                      <a:pt x="59690" y="1270"/>
                      <a:pt x="73660" y="25400"/>
                      <a:pt x="73660" y="25400"/>
                    </a:cubicBezTo>
                  </a:path>
                </a:pathLst>
              </a:custGeom>
              <a:solidFill>
                <a:srgbClr val="0571D3"/>
              </a:solidFill>
              <a:ln cap="sq">
                <a:noFill/>
                <a:prstDash val="solid"/>
                <a:miter/>
              </a:ln>
            </p:spPr>
          </p:sp>
        </p:grpSp>
        <p:sp>
          <p:nvSpPr>
            <p:cNvPr id="149" name="Freeform 149"/>
            <p:cNvSpPr/>
            <p:nvPr/>
          </p:nvSpPr>
          <p:spPr>
            <a:xfrm>
              <a:off x="7715918" y="2163720"/>
              <a:ext cx="2510191" cy="1568869"/>
            </a:xfrm>
            <a:custGeom>
              <a:avLst/>
              <a:gdLst/>
              <a:ahLst/>
              <a:cxnLst/>
              <a:rect l="l" t="t" r="r" b="b"/>
              <a:pathLst>
                <a:path w="2510191" h="1568869">
                  <a:moveTo>
                    <a:pt x="0" y="0"/>
                  </a:moveTo>
                  <a:lnTo>
                    <a:pt x="2510191" y="0"/>
                  </a:lnTo>
                  <a:lnTo>
                    <a:pt x="2510191" y="1568870"/>
                  </a:lnTo>
                  <a:lnTo>
                    <a:pt x="0" y="1568870"/>
                  </a:lnTo>
                  <a:lnTo>
                    <a:pt x="0" y="0"/>
                  </a:lnTo>
                  <a:close/>
                </a:path>
              </a:pathLst>
            </a:custGeom>
            <a:blipFill>
              <a:blip r:embed="rId4"/>
              <a:stretch>
                <a:fillRect/>
              </a:stretch>
            </a:blipFill>
          </p:spPr>
        </p:sp>
        <p:grpSp>
          <p:nvGrpSpPr>
            <p:cNvPr id="150" name="Group 150"/>
            <p:cNvGrpSpPr/>
            <p:nvPr/>
          </p:nvGrpSpPr>
          <p:grpSpPr>
            <a:xfrm>
              <a:off x="8989464" y="2437131"/>
              <a:ext cx="31183" cy="425649"/>
              <a:chOff x="0" y="0"/>
              <a:chExt cx="152400" cy="2080260"/>
            </a:xfrm>
          </p:grpSpPr>
          <p:sp>
            <p:nvSpPr>
              <p:cNvPr id="151" name="Freeform 151"/>
              <p:cNvSpPr/>
              <p:nvPr/>
            </p:nvSpPr>
            <p:spPr>
              <a:xfrm>
                <a:off x="-6350" y="49530"/>
                <a:ext cx="107950" cy="1979930"/>
              </a:xfrm>
              <a:custGeom>
                <a:avLst/>
                <a:gdLst/>
                <a:ahLst/>
                <a:cxnLst/>
                <a:rect l="l" t="t" r="r" b="b"/>
                <a:pathLst>
                  <a:path w="107950" h="1979930">
                    <a:moveTo>
                      <a:pt x="107950" y="25400"/>
                    </a:moveTo>
                    <a:cubicBezTo>
                      <a:pt x="100330" y="1971040"/>
                      <a:pt x="90170" y="1978660"/>
                      <a:pt x="81280" y="1978660"/>
                    </a:cubicBezTo>
                    <a:cubicBezTo>
                      <a:pt x="72390" y="1978660"/>
                      <a:pt x="58420" y="1959610"/>
                      <a:pt x="57150" y="1950720"/>
                    </a:cubicBezTo>
                    <a:cubicBezTo>
                      <a:pt x="57150" y="1943100"/>
                      <a:pt x="64770" y="1934210"/>
                      <a:pt x="71120" y="1930400"/>
                    </a:cubicBezTo>
                    <a:cubicBezTo>
                      <a:pt x="78740" y="1927860"/>
                      <a:pt x="95250" y="1930400"/>
                      <a:pt x="101600" y="1935480"/>
                    </a:cubicBezTo>
                    <a:cubicBezTo>
                      <a:pt x="106680" y="1941830"/>
                      <a:pt x="107950" y="1959610"/>
                      <a:pt x="104140" y="1965960"/>
                    </a:cubicBezTo>
                    <a:cubicBezTo>
                      <a:pt x="101600" y="1972310"/>
                      <a:pt x="91440" y="1979930"/>
                      <a:pt x="83820" y="1978660"/>
                    </a:cubicBezTo>
                    <a:cubicBezTo>
                      <a:pt x="74930" y="1977390"/>
                      <a:pt x="64770" y="1971040"/>
                      <a:pt x="57150" y="1953260"/>
                    </a:cubicBezTo>
                    <a:cubicBezTo>
                      <a:pt x="0" y="1821180"/>
                      <a:pt x="7620" y="157480"/>
                      <a:pt x="57150" y="25400"/>
                    </a:cubicBezTo>
                    <a:cubicBezTo>
                      <a:pt x="63500" y="8890"/>
                      <a:pt x="71120" y="1270"/>
                      <a:pt x="80010" y="1270"/>
                    </a:cubicBezTo>
                    <a:cubicBezTo>
                      <a:pt x="87630" y="0"/>
                      <a:pt x="107950" y="25400"/>
                      <a:pt x="107950" y="25400"/>
                    </a:cubicBezTo>
                  </a:path>
                </a:pathLst>
              </a:custGeom>
              <a:solidFill>
                <a:srgbClr val="0571D3"/>
              </a:solidFill>
              <a:ln cap="sq">
                <a:noFill/>
                <a:prstDash val="solid"/>
                <a:miter/>
              </a:ln>
            </p:spPr>
          </p:sp>
        </p:grpSp>
        <p:grpSp>
          <p:nvGrpSpPr>
            <p:cNvPr id="152" name="Group 152"/>
            <p:cNvGrpSpPr/>
            <p:nvPr/>
          </p:nvGrpSpPr>
          <p:grpSpPr>
            <a:xfrm>
              <a:off x="8989464" y="2824840"/>
              <a:ext cx="71981" cy="112519"/>
              <a:chOff x="0" y="0"/>
              <a:chExt cx="351790" cy="549910"/>
            </a:xfrm>
          </p:grpSpPr>
          <p:sp>
            <p:nvSpPr>
              <p:cNvPr id="153" name="Freeform 153"/>
              <p:cNvSpPr/>
              <p:nvPr/>
            </p:nvSpPr>
            <p:spPr>
              <a:xfrm>
                <a:off x="49530" y="48260"/>
                <a:ext cx="252730" cy="450850"/>
              </a:xfrm>
              <a:custGeom>
                <a:avLst/>
                <a:gdLst/>
                <a:ahLst/>
                <a:cxnLst/>
                <a:rect l="l" t="t" r="r" b="b"/>
                <a:pathLst>
                  <a:path w="252730" h="450850">
                    <a:moveTo>
                      <a:pt x="52070" y="26670"/>
                    </a:moveTo>
                    <a:cubicBezTo>
                      <a:pt x="58420" y="88900"/>
                      <a:pt x="97790" y="133350"/>
                      <a:pt x="109220" y="165100"/>
                    </a:cubicBezTo>
                    <a:cubicBezTo>
                      <a:pt x="119380" y="189230"/>
                      <a:pt x="118110" y="208280"/>
                      <a:pt x="127000" y="233680"/>
                    </a:cubicBezTo>
                    <a:cubicBezTo>
                      <a:pt x="138430" y="262890"/>
                      <a:pt x="156210" y="299720"/>
                      <a:pt x="176530" y="330200"/>
                    </a:cubicBezTo>
                    <a:cubicBezTo>
                      <a:pt x="196850" y="363220"/>
                      <a:pt x="248920" y="402590"/>
                      <a:pt x="251460" y="422910"/>
                    </a:cubicBezTo>
                    <a:cubicBezTo>
                      <a:pt x="252730" y="433070"/>
                      <a:pt x="247650" y="440690"/>
                      <a:pt x="241300" y="445770"/>
                    </a:cubicBezTo>
                    <a:cubicBezTo>
                      <a:pt x="234950" y="449580"/>
                      <a:pt x="217170" y="450850"/>
                      <a:pt x="210820" y="445770"/>
                    </a:cubicBezTo>
                    <a:cubicBezTo>
                      <a:pt x="204470" y="440690"/>
                      <a:pt x="200660" y="424180"/>
                      <a:pt x="201930" y="416560"/>
                    </a:cubicBezTo>
                    <a:cubicBezTo>
                      <a:pt x="204470" y="408940"/>
                      <a:pt x="213360" y="401320"/>
                      <a:pt x="219710" y="400050"/>
                    </a:cubicBezTo>
                    <a:cubicBezTo>
                      <a:pt x="228600" y="398780"/>
                      <a:pt x="243840" y="406400"/>
                      <a:pt x="248920" y="412750"/>
                    </a:cubicBezTo>
                    <a:cubicBezTo>
                      <a:pt x="252730" y="419100"/>
                      <a:pt x="251460" y="430530"/>
                      <a:pt x="248920" y="436880"/>
                    </a:cubicBezTo>
                    <a:cubicBezTo>
                      <a:pt x="245110" y="443230"/>
                      <a:pt x="236220" y="449580"/>
                      <a:pt x="229870" y="450850"/>
                    </a:cubicBezTo>
                    <a:cubicBezTo>
                      <a:pt x="222250" y="450850"/>
                      <a:pt x="215900" y="449580"/>
                      <a:pt x="207010" y="441960"/>
                    </a:cubicBezTo>
                    <a:cubicBezTo>
                      <a:pt x="179070" y="420370"/>
                      <a:pt x="96520" y="306070"/>
                      <a:pt x="74930" y="254000"/>
                    </a:cubicBezTo>
                    <a:cubicBezTo>
                      <a:pt x="60960" y="220980"/>
                      <a:pt x="71120" y="186690"/>
                      <a:pt x="60960" y="167640"/>
                    </a:cubicBezTo>
                    <a:cubicBezTo>
                      <a:pt x="53340" y="156210"/>
                      <a:pt x="40640" y="156210"/>
                      <a:pt x="31750" y="144780"/>
                    </a:cubicBezTo>
                    <a:cubicBezTo>
                      <a:pt x="19050" y="127000"/>
                      <a:pt x="3810" y="91440"/>
                      <a:pt x="1270" y="66040"/>
                    </a:cubicBezTo>
                    <a:cubicBezTo>
                      <a:pt x="0" y="44450"/>
                      <a:pt x="2540" y="13970"/>
                      <a:pt x="12700" y="5080"/>
                    </a:cubicBezTo>
                    <a:cubicBezTo>
                      <a:pt x="17780" y="0"/>
                      <a:pt x="29210" y="0"/>
                      <a:pt x="35560" y="2540"/>
                    </a:cubicBezTo>
                    <a:cubicBezTo>
                      <a:pt x="43180" y="6350"/>
                      <a:pt x="52070" y="26670"/>
                      <a:pt x="52070" y="26670"/>
                    </a:cubicBezTo>
                  </a:path>
                </a:pathLst>
              </a:custGeom>
              <a:solidFill>
                <a:srgbClr val="0571D3"/>
              </a:solidFill>
              <a:ln cap="sq">
                <a:noFill/>
                <a:prstDash val="solid"/>
                <a:miter/>
              </a:ln>
            </p:spPr>
          </p:sp>
        </p:grpSp>
        <p:grpSp>
          <p:nvGrpSpPr>
            <p:cNvPr id="154" name="Group 154"/>
            <p:cNvGrpSpPr/>
            <p:nvPr/>
          </p:nvGrpSpPr>
          <p:grpSpPr>
            <a:xfrm>
              <a:off x="8704138" y="2831337"/>
              <a:ext cx="309492" cy="146820"/>
              <a:chOff x="0" y="0"/>
              <a:chExt cx="1512570" cy="717550"/>
            </a:xfrm>
          </p:grpSpPr>
          <p:sp>
            <p:nvSpPr>
              <p:cNvPr id="155" name="Freeform 155"/>
              <p:cNvSpPr/>
              <p:nvPr/>
            </p:nvSpPr>
            <p:spPr>
              <a:xfrm>
                <a:off x="48260" y="49530"/>
                <a:ext cx="1416050" cy="618490"/>
              </a:xfrm>
              <a:custGeom>
                <a:avLst/>
                <a:gdLst/>
                <a:ahLst/>
                <a:cxnLst/>
                <a:rect l="l" t="t" r="r" b="b"/>
                <a:pathLst>
                  <a:path w="1416050" h="618490">
                    <a:moveTo>
                      <a:pt x="1389380" y="52070"/>
                    </a:moveTo>
                    <a:cubicBezTo>
                      <a:pt x="1314450" y="53340"/>
                      <a:pt x="1319530" y="64770"/>
                      <a:pt x="1309370" y="72390"/>
                    </a:cubicBezTo>
                    <a:cubicBezTo>
                      <a:pt x="1286510" y="90170"/>
                      <a:pt x="1176020" y="93980"/>
                      <a:pt x="1149350" y="114300"/>
                    </a:cubicBezTo>
                    <a:cubicBezTo>
                      <a:pt x="1137920" y="123190"/>
                      <a:pt x="1140460" y="138430"/>
                      <a:pt x="1131570" y="147320"/>
                    </a:cubicBezTo>
                    <a:cubicBezTo>
                      <a:pt x="1121410" y="157480"/>
                      <a:pt x="1107440" y="163830"/>
                      <a:pt x="1092200" y="170180"/>
                    </a:cubicBezTo>
                    <a:cubicBezTo>
                      <a:pt x="1071880" y="177800"/>
                      <a:pt x="1036320" y="171450"/>
                      <a:pt x="1018540" y="182880"/>
                    </a:cubicBezTo>
                    <a:cubicBezTo>
                      <a:pt x="1003300" y="190500"/>
                      <a:pt x="1000760" y="208280"/>
                      <a:pt x="985520" y="220980"/>
                    </a:cubicBezTo>
                    <a:cubicBezTo>
                      <a:pt x="958850" y="243840"/>
                      <a:pt x="910590" y="271780"/>
                      <a:pt x="863600" y="290830"/>
                    </a:cubicBezTo>
                    <a:cubicBezTo>
                      <a:pt x="805180" y="314960"/>
                      <a:pt x="698500" y="323850"/>
                      <a:pt x="657860" y="344170"/>
                    </a:cubicBezTo>
                    <a:cubicBezTo>
                      <a:pt x="638810" y="354330"/>
                      <a:pt x="635000" y="369570"/>
                      <a:pt x="618490" y="375920"/>
                    </a:cubicBezTo>
                    <a:cubicBezTo>
                      <a:pt x="599440" y="383540"/>
                      <a:pt x="572770" y="373380"/>
                      <a:pt x="551180" y="382270"/>
                    </a:cubicBezTo>
                    <a:cubicBezTo>
                      <a:pt x="527050" y="393700"/>
                      <a:pt x="511810" y="430530"/>
                      <a:pt x="485140" y="441960"/>
                    </a:cubicBezTo>
                    <a:cubicBezTo>
                      <a:pt x="455930" y="454660"/>
                      <a:pt x="414020" y="440690"/>
                      <a:pt x="381000" y="450850"/>
                    </a:cubicBezTo>
                    <a:cubicBezTo>
                      <a:pt x="349250" y="459740"/>
                      <a:pt x="322580" y="485140"/>
                      <a:pt x="293370" y="496570"/>
                    </a:cubicBezTo>
                    <a:cubicBezTo>
                      <a:pt x="266700" y="506730"/>
                      <a:pt x="245110" y="504190"/>
                      <a:pt x="214630" y="515620"/>
                    </a:cubicBezTo>
                    <a:cubicBezTo>
                      <a:pt x="163830" y="534670"/>
                      <a:pt x="58420" y="617220"/>
                      <a:pt x="26670" y="617220"/>
                    </a:cubicBezTo>
                    <a:cubicBezTo>
                      <a:pt x="16510" y="617220"/>
                      <a:pt x="10160" y="612140"/>
                      <a:pt x="6350" y="605790"/>
                    </a:cubicBezTo>
                    <a:cubicBezTo>
                      <a:pt x="2540" y="600710"/>
                      <a:pt x="0" y="589280"/>
                      <a:pt x="2540" y="582930"/>
                    </a:cubicBezTo>
                    <a:cubicBezTo>
                      <a:pt x="5080" y="576580"/>
                      <a:pt x="13970" y="568960"/>
                      <a:pt x="21590" y="566420"/>
                    </a:cubicBezTo>
                    <a:cubicBezTo>
                      <a:pt x="27940" y="565150"/>
                      <a:pt x="39370" y="567690"/>
                      <a:pt x="44450" y="572770"/>
                    </a:cubicBezTo>
                    <a:cubicBezTo>
                      <a:pt x="49530" y="577850"/>
                      <a:pt x="53340" y="588010"/>
                      <a:pt x="52070" y="595630"/>
                    </a:cubicBezTo>
                    <a:cubicBezTo>
                      <a:pt x="49530" y="603250"/>
                      <a:pt x="38100" y="614680"/>
                      <a:pt x="30480" y="617220"/>
                    </a:cubicBezTo>
                    <a:cubicBezTo>
                      <a:pt x="22860" y="618490"/>
                      <a:pt x="12700" y="613410"/>
                      <a:pt x="7620" y="608330"/>
                    </a:cubicBezTo>
                    <a:cubicBezTo>
                      <a:pt x="2540" y="603250"/>
                      <a:pt x="0" y="594360"/>
                      <a:pt x="2540" y="585470"/>
                    </a:cubicBezTo>
                    <a:cubicBezTo>
                      <a:pt x="5080" y="571500"/>
                      <a:pt x="22860" y="547370"/>
                      <a:pt x="39370" y="535940"/>
                    </a:cubicBezTo>
                    <a:cubicBezTo>
                      <a:pt x="58420" y="524510"/>
                      <a:pt x="82550" y="529590"/>
                      <a:pt x="114300" y="519430"/>
                    </a:cubicBezTo>
                    <a:cubicBezTo>
                      <a:pt x="175260" y="497840"/>
                      <a:pt x="312420" y="415290"/>
                      <a:pt x="381000" y="400050"/>
                    </a:cubicBezTo>
                    <a:cubicBezTo>
                      <a:pt x="419100" y="391160"/>
                      <a:pt x="457200" y="407670"/>
                      <a:pt x="477520" y="396240"/>
                    </a:cubicBezTo>
                    <a:cubicBezTo>
                      <a:pt x="491490" y="387350"/>
                      <a:pt x="491490" y="365760"/>
                      <a:pt x="502920" y="355600"/>
                    </a:cubicBezTo>
                    <a:cubicBezTo>
                      <a:pt x="514350" y="345440"/>
                      <a:pt x="529590" y="337820"/>
                      <a:pt x="546100" y="332740"/>
                    </a:cubicBezTo>
                    <a:cubicBezTo>
                      <a:pt x="566420" y="327660"/>
                      <a:pt x="600710" y="335280"/>
                      <a:pt x="617220" y="327660"/>
                    </a:cubicBezTo>
                    <a:cubicBezTo>
                      <a:pt x="627380" y="322580"/>
                      <a:pt x="626110" y="309880"/>
                      <a:pt x="640080" y="302260"/>
                    </a:cubicBezTo>
                    <a:cubicBezTo>
                      <a:pt x="671830" y="283210"/>
                      <a:pt x="781050" y="275590"/>
                      <a:pt x="830580" y="252730"/>
                    </a:cubicBezTo>
                    <a:cubicBezTo>
                      <a:pt x="866140" y="236220"/>
                      <a:pt x="894080" y="200660"/>
                      <a:pt x="916940" y="193040"/>
                    </a:cubicBezTo>
                    <a:cubicBezTo>
                      <a:pt x="929640" y="187960"/>
                      <a:pt x="942340" y="195580"/>
                      <a:pt x="949960" y="189230"/>
                    </a:cubicBezTo>
                    <a:cubicBezTo>
                      <a:pt x="958850" y="184150"/>
                      <a:pt x="958850" y="166370"/>
                      <a:pt x="966470" y="157480"/>
                    </a:cubicBezTo>
                    <a:cubicBezTo>
                      <a:pt x="977900" y="147320"/>
                      <a:pt x="994410" y="139700"/>
                      <a:pt x="1010920" y="132080"/>
                    </a:cubicBezTo>
                    <a:cubicBezTo>
                      <a:pt x="1033780" y="124460"/>
                      <a:pt x="1071880" y="127000"/>
                      <a:pt x="1092200" y="114300"/>
                    </a:cubicBezTo>
                    <a:cubicBezTo>
                      <a:pt x="1111250" y="104140"/>
                      <a:pt x="1112520" y="83820"/>
                      <a:pt x="1134110" y="69850"/>
                    </a:cubicBezTo>
                    <a:cubicBezTo>
                      <a:pt x="1176020" y="43180"/>
                      <a:pt x="1300480" y="3810"/>
                      <a:pt x="1351280" y="1270"/>
                    </a:cubicBezTo>
                    <a:cubicBezTo>
                      <a:pt x="1376680" y="0"/>
                      <a:pt x="1402080" y="3810"/>
                      <a:pt x="1409700" y="12700"/>
                    </a:cubicBezTo>
                    <a:cubicBezTo>
                      <a:pt x="1416050" y="17780"/>
                      <a:pt x="1416050" y="29210"/>
                      <a:pt x="1413510" y="35560"/>
                    </a:cubicBezTo>
                    <a:cubicBezTo>
                      <a:pt x="1409700" y="43180"/>
                      <a:pt x="1389380" y="52070"/>
                      <a:pt x="1389380" y="52070"/>
                    </a:cubicBezTo>
                  </a:path>
                </a:pathLst>
              </a:custGeom>
              <a:solidFill>
                <a:srgbClr val="0571D3"/>
              </a:solidFill>
              <a:ln cap="sq">
                <a:noFill/>
                <a:prstDash val="solid"/>
                <a:miter/>
              </a:ln>
            </p:spPr>
          </p:sp>
        </p:grpSp>
        <p:grpSp>
          <p:nvGrpSpPr>
            <p:cNvPr id="156" name="Group 156"/>
            <p:cNvGrpSpPr/>
            <p:nvPr/>
          </p:nvGrpSpPr>
          <p:grpSpPr>
            <a:xfrm>
              <a:off x="9030262" y="2912933"/>
              <a:ext cx="31183" cy="194375"/>
              <a:chOff x="0" y="0"/>
              <a:chExt cx="152400" cy="949960"/>
            </a:xfrm>
          </p:grpSpPr>
          <p:sp>
            <p:nvSpPr>
              <p:cNvPr id="157" name="Freeform 157"/>
              <p:cNvSpPr/>
              <p:nvPr/>
            </p:nvSpPr>
            <p:spPr>
              <a:xfrm>
                <a:off x="15240" y="50800"/>
                <a:ext cx="86360" cy="849630"/>
              </a:xfrm>
              <a:custGeom>
                <a:avLst/>
                <a:gdLst/>
                <a:ahLst/>
                <a:cxnLst/>
                <a:rect l="l" t="t" r="r" b="b"/>
                <a:pathLst>
                  <a:path w="86360" h="849630">
                    <a:moveTo>
                      <a:pt x="86360" y="25400"/>
                    </a:moveTo>
                    <a:cubicBezTo>
                      <a:pt x="78740" y="839470"/>
                      <a:pt x="68580" y="848360"/>
                      <a:pt x="59690" y="848360"/>
                    </a:cubicBezTo>
                    <a:cubicBezTo>
                      <a:pt x="50800" y="848360"/>
                      <a:pt x="36830" y="829310"/>
                      <a:pt x="35560" y="820420"/>
                    </a:cubicBezTo>
                    <a:cubicBezTo>
                      <a:pt x="35560" y="812800"/>
                      <a:pt x="43180" y="802640"/>
                      <a:pt x="49530" y="800100"/>
                    </a:cubicBezTo>
                    <a:cubicBezTo>
                      <a:pt x="57150" y="797560"/>
                      <a:pt x="73660" y="800100"/>
                      <a:pt x="80010" y="805180"/>
                    </a:cubicBezTo>
                    <a:cubicBezTo>
                      <a:pt x="85090" y="811530"/>
                      <a:pt x="86360" y="829310"/>
                      <a:pt x="82550" y="835660"/>
                    </a:cubicBezTo>
                    <a:cubicBezTo>
                      <a:pt x="80010" y="842010"/>
                      <a:pt x="69850" y="849630"/>
                      <a:pt x="62230" y="848360"/>
                    </a:cubicBezTo>
                    <a:cubicBezTo>
                      <a:pt x="53340" y="847090"/>
                      <a:pt x="43180" y="839470"/>
                      <a:pt x="35560" y="822960"/>
                    </a:cubicBezTo>
                    <a:cubicBezTo>
                      <a:pt x="1270" y="742950"/>
                      <a:pt x="0" y="104140"/>
                      <a:pt x="35560" y="25400"/>
                    </a:cubicBezTo>
                    <a:cubicBezTo>
                      <a:pt x="43180" y="7620"/>
                      <a:pt x="55880" y="0"/>
                      <a:pt x="63500" y="0"/>
                    </a:cubicBezTo>
                    <a:cubicBezTo>
                      <a:pt x="72390" y="1270"/>
                      <a:pt x="86360" y="25400"/>
                      <a:pt x="86360" y="25400"/>
                    </a:cubicBezTo>
                  </a:path>
                </a:pathLst>
              </a:custGeom>
              <a:solidFill>
                <a:srgbClr val="0571D3"/>
              </a:solidFill>
              <a:ln cap="sq">
                <a:noFill/>
                <a:prstDash val="solid"/>
                <a:miter/>
              </a:ln>
            </p:spPr>
          </p:sp>
        </p:grpSp>
        <p:grpSp>
          <p:nvGrpSpPr>
            <p:cNvPr id="158" name="Group 158"/>
            <p:cNvGrpSpPr/>
            <p:nvPr/>
          </p:nvGrpSpPr>
          <p:grpSpPr>
            <a:xfrm>
              <a:off x="8996220" y="3082881"/>
              <a:ext cx="58468" cy="289483"/>
              <a:chOff x="0" y="0"/>
              <a:chExt cx="285750" cy="1414780"/>
            </a:xfrm>
          </p:grpSpPr>
          <p:sp>
            <p:nvSpPr>
              <p:cNvPr id="159" name="Freeform 159"/>
              <p:cNvSpPr/>
              <p:nvPr/>
            </p:nvSpPr>
            <p:spPr>
              <a:xfrm>
                <a:off x="48260" y="49530"/>
                <a:ext cx="186690" cy="1316990"/>
              </a:xfrm>
              <a:custGeom>
                <a:avLst/>
                <a:gdLst/>
                <a:ahLst/>
                <a:cxnLst/>
                <a:rect l="l" t="t" r="r" b="b"/>
                <a:pathLst>
                  <a:path w="186690" h="1316990">
                    <a:moveTo>
                      <a:pt x="186690" y="26670"/>
                    </a:moveTo>
                    <a:cubicBezTo>
                      <a:pt x="173990" y="595630"/>
                      <a:pt x="161290" y="590550"/>
                      <a:pt x="156210" y="603250"/>
                    </a:cubicBezTo>
                    <a:cubicBezTo>
                      <a:pt x="146050" y="626110"/>
                      <a:pt x="158750" y="690880"/>
                      <a:pt x="148590" y="712470"/>
                    </a:cubicBezTo>
                    <a:cubicBezTo>
                      <a:pt x="142240" y="725170"/>
                      <a:pt x="128270" y="722630"/>
                      <a:pt x="123190" y="736600"/>
                    </a:cubicBezTo>
                    <a:cubicBezTo>
                      <a:pt x="107950" y="770890"/>
                      <a:pt x="130810" y="892810"/>
                      <a:pt x="119380" y="941070"/>
                    </a:cubicBezTo>
                    <a:cubicBezTo>
                      <a:pt x="113030" y="971550"/>
                      <a:pt x="96520" y="979170"/>
                      <a:pt x="88900" y="1009650"/>
                    </a:cubicBezTo>
                    <a:cubicBezTo>
                      <a:pt x="76200" y="1062990"/>
                      <a:pt x="96520" y="1192530"/>
                      <a:pt x="81280" y="1245870"/>
                    </a:cubicBezTo>
                    <a:cubicBezTo>
                      <a:pt x="72390" y="1275080"/>
                      <a:pt x="57150" y="1303020"/>
                      <a:pt x="41910" y="1310640"/>
                    </a:cubicBezTo>
                    <a:cubicBezTo>
                      <a:pt x="33020" y="1315720"/>
                      <a:pt x="17780" y="1313180"/>
                      <a:pt x="11430" y="1309370"/>
                    </a:cubicBezTo>
                    <a:cubicBezTo>
                      <a:pt x="6350" y="1304290"/>
                      <a:pt x="2540" y="1294130"/>
                      <a:pt x="2540" y="1286510"/>
                    </a:cubicBezTo>
                    <a:cubicBezTo>
                      <a:pt x="3810" y="1280160"/>
                      <a:pt x="10160" y="1270000"/>
                      <a:pt x="16510" y="1267460"/>
                    </a:cubicBezTo>
                    <a:cubicBezTo>
                      <a:pt x="22860" y="1263650"/>
                      <a:pt x="34290" y="1263650"/>
                      <a:pt x="40640" y="1267460"/>
                    </a:cubicBezTo>
                    <a:cubicBezTo>
                      <a:pt x="45720" y="1270000"/>
                      <a:pt x="52070" y="1280160"/>
                      <a:pt x="53340" y="1286510"/>
                    </a:cubicBezTo>
                    <a:cubicBezTo>
                      <a:pt x="54610" y="1294130"/>
                      <a:pt x="49530" y="1304290"/>
                      <a:pt x="44450" y="1309370"/>
                    </a:cubicBezTo>
                    <a:cubicBezTo>
                      <a:pt x="39370" y="1313180"/>
                      <a:pt x="27940" y="1316990"/>
                      <a:pt x="21590" y="1314450"/>
                    </a:cubicBezTo>
                    <a:cubicBezTo>
                      <a:pt x="13970" y="1310640"/>
                      <a:pt x="3810" y="1300480"/>
                      <a:pt x="2540" y="1289050"/>
                    </a:cubicBezTo>
                    <a:cubicBezTo>
                      <a:pt x="0" y="1271270"/>
                      <a:pt x="29210" y="1242060"/>
                      <a:pt x="35560" y="1207770"/>
                    </a:cubicBezTo>
                    <a:cubicBezTo>
                      <a:pt x="46990" y="1154430"/>
                      <a:pt x="27940" y="1050290"/>
                      <a:pt x="39370" y="1002030"/>
                    </a:cubicBezTo>
                    <a:cubicBezTo>
                      <a:pt x="45720" y="972820"/>
                      <a:pt x="63500" y="965200"/>
                      <a:pt x="69850" y="937260"/>
                    </a:cubicBezTo>
                    <a:cubicBezTo>
                      <a:pt x="81280" y="889000"/>
                      <a:pt x="60960" y="803910"/>
                      <a:pt x="72390" y="737870"/>
                    </a:cubicBezTo>
                    <a:cubicBezTo>
                      <a:pt x="82550" y="671830"/>
                      <a:pt x="123190" y="623570"/>
                      <a:pt x="135890" y="541020"/>
                    </a:cubicBezTo>
                    <a:cubicBezTo>
                      <a:pt x="156210" y="408940"/>
                      <a:pt x="107950" y="76200"/>
                      <a:pt x="135890" y="20320"/>
                    </a:cubicBezTo>
                    <a:cubicBezTo>
                      <a:pt x="143510" y="6350"/>
                      <a:pt x="156210" y="0"/>
                      <a:pt x="163830" y="1270"/>
                    </a:cubicBezTo>
                    <a:cubicBezTo>
                      <a:pt x="172720" y="2540"/>
                      <a:pt x="186690" y="26670"/>
                      <a:pt x="186690" y="26670"/>
                    </a:cubicBezTo>
                  </a:path>
                </a:pathLst>
              </a:custGeom>
              <a:solidFill>
                <a:srgbClr val="0571D3"/>
              </a:solidFill>
              <a:ln cap="sq">
                <a:noFill/>
                <a:prstDash val="solid"/>
                <a:miter/>
              </a:ln>
            </p:spPr>
          </p:sp>
        </p:grpSp>
        <p:grpSp>
          <p:nvGrpSpPr>
            <p:cNvPr id="160" name="Group 160"/>
            <p:cNvGrpSpPr/>
            <p:nvPr/>
          </p:nvGrpSpPr>
          <p:grpSpPr>
            <a:xfrm>
              <a:off x="8840564" y="2434012"/>
              <a:ext cx="173326" cy="245047"/>
              <a:chOff x="0" y="0"/>
              <a:chExt cx="847090" cy="1197610"/>
            </a:xfrm>
          </p:grpSpPr>
          <p:sp>
            <p:nvSpPr>
              <p:cNvPr id="161" name="Freeform 161"/>
              <p:cNvSpPr/>
              <p:nvPr/>
            </p:nvSpPr>
            <p:spPr>
              <a:xfrm>
                <a:off x="46990" y="46990"/>
                <a:ext cx="750570" cy="1099820"/>
              </a:xfrm>
              <a:custGeom>
                <a:avLst/>
                <a:gdLst/>
                <a:ahLst/>
                <a:cxnLst/>
                <a:rect l="l" t="t" r="r" b="b"/>
                <a:pathLst>
                  <a:path w="750570" h="1099820">
                    <a:moveTo>
                      <a:pt x="706120" y="62230"/>
                    </a:moveTo>
                    <a:cubicBezTo>
                      <a:pt x="692150" y="41910"/>
                      <a:pt x="610870" y="96520"/>
                      <a:pt x="594360" y="121920"/>
                    </a:cubicBezTo>
                    <a:cubicBezTo>
                      <a:pt x="584200" y="137160"/>
                      <a:pt x="590550" y="148590"/>
                      <a:pt x="582930" y="165100"/>
                    </a:cubicBezTo>
                    <a:cubicBezTo>
                      <a:pt x="567690" y="195580"/>
                      <a:pt x="518160" y="255270"/>
                      <a:pt x="494030" y="274320"/>
                    </a:cubicBezTo>
                    <a:cubicBezTo>
                      <a:pt x="481330" y="283210"/>
                      <a:pt x="468630" y="279400"/>
                      <a:pt x="458470" y="288290"/>
                    </a:cubicBezTo>
                    <a:cubicBezTo>
                      <a:pt x="445770" y="299720"/>
                      <a:pt x="440690" y="327660"/>
                      <a:pt x="424180" y="342900"/>
                    </a:cubicBezTo>
                    <a:cubicBezTo>
                      <a:pt x="406400" y="361950"/>
                      <a:pt x="372110" y="386080"/>
                      <a:pt x="351790" y="392430"/>
                    </a:cubicBezTo>
                    <a:cubicBezTo>
                      <a:pt x="341630" y="396240"/>
                      <a:pt x="330200" y="388620"/>
                      <a:pt x="323850" y="393700"/>
                    </a:cubicBezTo>
                    <a:cubicBezTo>
                      <a:pt x="317500" y="398780"/>
                      <a:pt x="318770" y="411480"/>
                      <a:pt x="311150" y="420370"/>
                    </a:cubicBezTo>
                    <a:cubicBezTo>
                      <a:pt x="299720" y="431800"/>
                      <a:pt x="261620" y="435610"/>
                      <a:pt x="251460" y="453390"/>
                    </a:cubicBezTo>
                    <a:cubicBezTo>
                      <a:pt x="241300" y="471170"/>
                      <a:pt x="255270" y="500380"/>
                      <a:pt x="250190" y="527050"/>
                    </a:cubicBezTo>
                    <a:cubicBezTo>
                      <a:pt x="245110" y="557530"/>
                      <a:pt x="229870" y="605790"/>
                      <a:pt x="215900" y="627380"/>
                    </a:cubicBezTo>
                    <a:cubicBezTo>
                      <a:pt x="208280" y="638810"/>
                      <a:pt x="196850" y="636270"/>
                      <a:pt x="190500" y="650240"/>
                    </a:cubicBezTo>
                    <a:cubicBezTo>
                      <a:pt x="175260" y="680720"/>
                      <a:pt x="194310" y="782320"/>
                      <a:pt x="179070" y="829310"/>
                    </a:cubicBezTo>
                    <a:cubicBezTo>
                      <a:pt x="167640" y="863600"/>
                      <a:pt x="139700" y="881380"/>
                      <a:pt x="124460" y="913130"/>
                    </a:cubicBezTo>
                    <a:cubicBezTo>
                      <a:pt x="109220" y="947420"/>
                      <a:pt x="102870" y="1004570"/>
                      <a:pt x="87630" y="1027430"/>
                    </a:cubicBezTo>
                    <a:cubicBezTo>
                      <a:pt x="78740" y="1038860"/>
                      <a:pt x="64770" y="1040130"/>
                      <a:pt x="58420" y="1049020"/>
                    </a:cubicBezTo>
                    <a:cubicBezTo>
                      <a:pt x="50800" y="1059180"/>
                      <a:pt x="53340" y="1079500"/>
                      <a:pt x="45720" y="1084580"/>
                    </a:cubicBezTo>
                    <a:cubicBezTo>
                      <a:pt x="38100" y="1090930"/>
                      <a:pt x="19050" y="1089660"/>
                      <a:pt x="11430" y="1084580"/>
                    </a:cubicBezTo>
                    <a:cubicBezTo>
                      <a:pt x="6350" y="1079500"/>
                      <a:pt x="0" y="1064260"/>
                      <a:pt x="5080" y="1056640"/>
                    </a:cubicBezTo>
                    <a:cubicBezTo>
                      <a:pt x="15240" y="1042670"/>
                      <a:pt x="82550" y="1056640"/>
                      <a:pt x="132080" y="1047750"/>
                    </a:cubicBezTo>
                    <a:cubicBezTo>
                      <a:pt x="204470" y="1036320"/>
                      <a:pt x="334010" y="1002030"/>
                      <a:pt x="393700" y="975360"/>
                    </a:cubicBezTo>
                    <a:cubicBezTo>
                      <a:pt x="427990" y="958850"/>
                      <a:pt x="436880" y="941070"/>
                      <a:pt x="468630" y="925830"/>
                    </a:cubicBezTo>
                    <a:cubicBezTo>
                      <a:pt x="516890" y="902970"/>
                      <a:pt x="626110" y="886460"/>
                      <a:pt x="657860" y="859790"/>
                    </a:cubicBezTo>
                    <a:cubicBezTo>
                      <a:pt x="673100" y="847090"/>
                      <a:pt x="670560" y="822960"/>
                      <a:pt x="680720" y="817880"/>
                    </a:cubicBezTo>
                    <a:cubicBezTo>
                      <a:pt x="688340" y="814070"/>
                      <a:pt x="704850" y="819150"/>
                      <a:pt x="709930" y="825500"/>
                    </a:cubicBezTo>
                    <a:cubicBezTo>
                      <a:pt x="715010" y="831850"/>
                      <a:pt x="715010" y="848360"/>
                      <a:pt x="711200" y="855980"/>
                    </a:cubicBezTo>
                    <a:cubicBezTo>
                      <a:pt x="707390" y="862330"/>
                      <a:pt x="697230" y="867410"/>
                      <a:pt x="689610" y="866140"/>
                    </a:cubicBezTo>
                    <a:cubicBezTo>
                      <a:pt x="683260" y="866140"/>
                      <a:pt x="671830" y="861060"/>
                      <a:pt x="669290" y="854710"/>
                    </a:cubicBezTo>
                    <a:cubicBezTo>
                      <a:pt x="665480" y="847090"/>
                      <a:pt x="670560" y="824230"/>
                      <a:pt x="678180" y="819150"/>
                    </a:cubicBezTo>
                    <a:cubicBezTo>
                      <a:pt x="683260" y="815340"/>
                      <a:pt x="694690" y="815340"/>
                      <a:pt x="701040" y="817880"/>
                    </a:cubicBezTo>
                    <a:cubicBezTo>
                      <a:pt x="707390" y="821690"/>
                      <a:pt x="715010" y="829310"/>
                      <a:pt x="716280" y="838200"/>
                    </a:cubicBezTo>
                    <a:cubicBezTo>
                      <a:pt x="716280" y="852170"/>
                      <a:pt x="699770" y="885190"/>
                      <a:pt x="680720" y="901700"/>
                    </a:cubicBezTo>
                    <a:cubicBezTo>
                      <a:pt x="655320" y="922020"/>
                      <a:pt x="591820" y="922020"/>
                      <a:pt x="570230" y="935990"/>
                    </a:cubicBezTo>
                    <a:cubicBezTo>
                      <a:pt x="557530" y="943610"/>
                      <a:pt x="557530" y="956310"/>
                      <a:pt x="546100" y="962660"/>
                    </a:cubicBezTo>
                    <a:cubicBezTo>
                      <a:pt x="530860" y="971550"/>
                      <a:pt x="505460" y="967740"/>
                      <a:pt x="485140" y="976630"/>
                    </a:cubicBezTo>
                    <a:cubicBezTo>
                      <a:pt x="461010" y="986790"/>
                      <a:pt x="444500" y="1014730"/>
                      <a:pt x="411480" y="1029970"/>
                    </a:cubicBezTo>
                    <a:cubicBezTo>
                      <a:pt x="356870" y="1052830"/>
                      <a:pt x="226060" y="1061720"/>
                      <a:pt x="179070" y="1076960"/>
                    </a:cubicBezTo>
                    <a:cubicBezTo>
                      <a:pt x="158750" y="1084580"/>
                      <a:pt x="152400" y="1097280"/>
                      <a:pt x="134620" y="1098550"/>
                    </a:cubicBezTo>
                    <a:cubicBezTo>
                      <a:pt x="111760" y="1099820"/>
                      <a:pt x="73660" y="1073150"/>
                      <a:pt x="52070" y="1075690"/>
                    </a:cubicBezTo>
                    <a:cubicBezTo>
                      <a:pt x="39370" y="1076960"/>
                      <a:pt x="30480" y="1092200"/>
                      <a:pt x="22860" y="1090930"/>
                    </a:cubicBezTo>
                    <a:cubicBezTo>
                      <a:pt x="15240" y="1089660"/>
                      <a:pt x="3810" y="1078230"/>
                      <a:pt x="3810" y="1069340"/>
                    </a:cubicBezTo>
                    <a:cubicBezTo>
                      <a:pt x="2540" y="1054100"/>
                      <a:pt x="29210" y="1033780"/>
                      <a:pt x="44450" y="1005840"/>
                    </a:cubicBezTo>
                    <a:cubicBezTo>
                      <a:pt x="69850" y="956310"/>
                      <a:pt x="118110" y="855980"/>
                      <a:pt x="133350" y="789940"/>
                    </a:cubicBezTo>
                    <a:cubicBezTo>
                      <a:pt x="144780" y="739140"/>
                      <a:pt x="129540" y="679450"/>
                      <a:pt x="140970" y="648970"/>
                    </a:cubicBezTo>
                    <a:cubicBezTo>
                      <a:pt x="148590" y="629920"/>
                      <a:pt x="163830" y="624840"/>
                      <a:pt x="173990" y="608330"/>
                    </a:cubicBezTo>
                    <a:cubicBezTo>
                      <a:pt x="185420" y="585470"/>
                      <a:pt x="195580" y="549910"/>
                      <a:pt x="200660" y="521970"/>
                    </a:cubicBezTo>
                    <a:cubicBezTo>
                      <a:pt x="205740" y="497840"/>
                      <a:pt x="198120" y="473710"/>
                      <a:pt x="204470" y="453390"/>
                    </a:cubicBezTo>
                    <a:cubicBezTo>
                      <a:pt x="209550" y="435610"/>
                      <a:pt x="215900" y="422910"/>
                      <a:pt x="231140" y="406400"/>
                    </a:cubicBezTo>
                    <a:cubicBezTo>
                      <a:pt x="260350" y="375920"/>
                      <a:pt x="340360" y="349250"/>
                      <a:pt x="389890" y="307340"/>
                    </a:cubicBezTo>
                    <a:cubicBezTo>
                      <a:pt x="444500" y="262890"/>
                      <a:pt x="511810" y="187960"/>
                      <a:pt x="541020" y="144780"/>
                    </a:cubicBezTo>
                    <a:cubicBezTo>
                      <a:pt x="557530" y="119380"/>
                      <a:pt x="553720" y="99060"/>
                      <a:pt x="570230" y="80010"/>
                    </a:cubicBezTo>
                    <a:cubicBezTo>
                      <a:pt x="590550" y="54610"/>
                      <a:pt x="641350" y="24130"/>
                      <a:pt x="668020" y="12700"/>
                    </a:cubicBezTo>
                    <a:cubicBezTo>
                      <a:pt x="681990" y="5080"/>
                      <a:pt x="693420" y="0"/>
                      <a:pt x="706120" y="3810"/>
                    </a:cubicBezTo>
                    <a:cubicBezTo>
                      <a:pt x="721360" y="7620"/>
                      <a:pt x="746760" y="30480"/>
                      <a:pt x="749300" y="41910"/>
                    </a:cubicBezTo>
                    <a:cubicBezTo>
                      <a:pt x="750570" y="50800"/>
                      <a:pt x="741680" y="63500"/>
                      <a:pt x="734060" y="67310"/>
                    </a:cubicBezTo>
                    <a:cubicBezTo>
                      <a:pt x="726440" y="69850"/>
                      <a:pt x="706120" y="62230"/>
                      <a:pt x="706120" y="62230"/>
                    </a:cubicBezTo>
                  </a:path>
                </a:pathLst>
              </a:custGeom>
              <a:solidFill>
                <a:srgbClr val="0571D3"/>
              </a:solidFill>
              <a:ln cap="sq">
                <a:noFill/>
                <a:prstDash val="solid"/>
                <a:miter/>
              </a:ln>
            </p:spPr>
          </p:sp>
        </p:grpSp>
        <p:grpSp>
          <p:nvGrpSpPr>
            <p:cNvPr id="162" name="Group 162"/>
            <p:cNvGrpSpPr/>
            <p:nvPr/>
          </p:nvGrpSpPr>
          <p:grpSpPr>
            <a:xfrm>
              <a:off x="8975951" y="2436871"/>
              <a:ext cx="200871" cy="228416"/>
              <a:chOff x="0" y="0"/>
              <a:chExt cx="981710" cy="1116330"/>
            </a:xfrm>
          </p:grpSpPr>
          <p:sp>
            <p:nvSpPr>
              <p:cNvPr id="163" name="Freeform 163"/>
              <p:cNvSpPr/>
              <p:nvPr/>
            </p:nvSpPr>
            <p:spPr>
              <a:xfrm>
                <a:off x="49530" y="50800"/>
                <a:ext cx="883920" cy="1016000"/>
              </a:xfrm>
              <a:custGeom>
                <a:avLst/>
                <a:gdLst/>
                <a:ahLst/>
                <a:cxnLst/>
                <a:rect l="l" t="t" r="r" b="b"/>
                <a:pathLst>
                  <a:path w="883920" h="1016000">
                    <a:moveTo>
                      <a:pt x="26670" y="0"/>
                    </a:moveTo>
                    <a:cubicBezTo>
                      <a:pt x="266700" y="27940"/>
                      <a:pt x="325120" y="92710"/>
                      <a:pt x="350520" y="129540"/>
                    </a:cubicBezTo>
                    <a:cubicBezTo>
                      <a:pt x="367030" y="152400"/>
                      <a:pt x="361950" y="180340"/>
                      <a:pt x="375920" y="193040"/>
                    </a:cubicBezTo>
                    <a:cubicBezTo>
                      <a:pt x="387350" y="203200"/>
                      <a:pt x="408940" y="195580"/>
                      <a:pt x="420370" y="205740"/>
                    </a:cubicBezTo>
                    <a:cubicBezTo>
                      <a:pt x="433070" y="215900"/>
                      <a:pt x="430530" y="250190"/>
                      <a:pt x="441960" y="260350"/>
                    </a:cubicBezTo>
                    <a:cubicBezTo>
                      <a:pt x="452120" y="269240"/>
                      <a:pt x="468630" y="260350"/>
                      <a:pt x="481330" y="267970"/>
                    </a:cubicBezTo>
                    <a:cubicBezTo>
                      <a:pt x="500380" y="278130"/>
                      <a:pt x="516890" y="312420"/>
                      <a:pt x="537210" y="327660"/>
                    </a:cubicBezTo>
                    <a:cubicBezTo>
                      <a:pt x="553720" y="341630"/>
                      <a:pt x="575310" y="341630"/>
                      <a:pt x="591820" y="358140"/>
                    </a:cubicBezTo>
                    <a:cubicBezTo>
                      <a:pt x="613410" y="381000"/>
                      <a:pt x="632460" y="426720"/>
                      <a:pt x="641350" y="459740"/>
                    </a:cubicBezTo>
                    <a:cubicBezTo>
                      <a:pt x="648970" y="487680"/>
                      <a:pt x="641350" y="521970"/>
                      <a:pt x="648970" y="539750"/>
                    </a:cubicBezTo>
                    <a:cubicBezTo>
                      <a:pt x="655320" y="552450"/>
                      <a:pt x="671830" y="556260"/>
                      <a:pt x="675640" y="566420"/>
                    </a:cubicBezTo>
                    <a:cubicBezTo>
                      <a:pt x="678180" y="574040"/>
                      <a:pt x="671830" y="584200"/>
                      <a:pt x="675640" y="593090"/>
                    </a:cubicBezTo>
                    <a:cubicBezTo>
                      <a:pt x="679450" y="605790"/>
                      <a:pt x="698500" y="614680"/>
                      <a:pt x="708660" y="631190"/>
                    </a:cubicBezTo>
                    <a:cubicBezTo>
                      <a:pt x="722630" y="654050"/>
                      <a:pt x="726440" y="693420"/>
                      <a:pt x="741680" y="726440"/>
                    </a:cubicBezTo>
                    <a:cubicBezTo>
                      <a:pt x="760730" y="765810"/>
                      <a:pt x="803910" y="810260"/>
                      <a:pt x="821690" y="848360"/>
                    </a:cubicBezTo>
                    <a:cubicBezTo>
                      <a:pt x="835660" y="878840"/>
                      <a:pt x="835660" y="909320"/>
                      <a:pt x="847090" y="932180"/>
                    </a:cubicBezTo>
                    <a:cubicBezTo>
                      <a:pt x="857250" y="952500"/>
                      <a:pt x="878840" y="966470"/>
                      <a:pt x="881380" y="981710"/>
                    </a:cubicBezTo>
                    <a:cubicBezTo>
                      <a:pt x="882650" y="991870"/>
                      <a:pt x="877570" y="1007110"/>
                      <a:pt x="871220" y="1010920"/>
                    </a:cubicBezTo>
                    <a:cubicBezTo>
                      <a:pt x="863600" y="1014730"/>
                      <a:pt x="839470" y="1009650"/>
                      <a:pt x="835660" y="1002030"/>
                    </a:cubicBezTo>
                    <a:cubicBezTo>
                      <a:pt x="830580" y="995680"/>
                      <a:pt x="838200" y="971550"/>
                      <a:pt x="845820" y="967740"/>
                    </a:cubicBezTo>
                    <a:cubicBezTo>
                      <a:pt x="853440" y="962660"/>
                      <a:pt x="875030" y="971550"/>
                      <a:pt x="880110" y="979170"/>
                    </a:cubicBezTo>
                    <a:cubicBezTo>
                      <a:pt x="883920" y="985520"/>
                      <a:pt x="882650" y="996950"/>
                      <a:pt x="878840" y="1003300"/>
                    </a:cubicBezTo>
                    <a:cubicBezTo>
                      <a:pt x="875030" y="1008380"/>
                      <a:pt x="866140" y="1016000"/>
                      <a:pt x="858520" y="1014730"/>
                    </a:cubicBezTo>
                    <a:cubicBezTo>
                      <a:pt x="844550" y="1014730"/>
                      <a:pt x="812800" y="993140"/>
                      <a:pt x="802640" y="975360"/>
                    </a:cubicBezTo>
                    <a:cubicBezTo>
                      <a:pt x="792480" y="957580"/>
                      <a:pt x="803910" y="933450"/>
                      <a:pt x="795020" y="909320"/>
                    </a:cubicBezTo>
                    <a:cubicBezTo>
                      <a:pt x="783590" y="877570"/>
                      <a:pt x="746760" y="844550"/>
                      <a:pt x="726440" y="806450"/>
                    </a:cubicBezTo>
                    <a:cubicBezTo>
                      <a:pt x="702310" y="765810"/>
                      <a:pt x="671830" y="704850"/>
                      <a:pt x="662940" y="673100"/>
                    </a:cubicBezTo>
                    <a:cubicBezTo>
                      <a:pt x="659130" y="656590"/>
                      <a:pt x="665480" y="643890"/>
                      <a:pt x="660400" y="633730"/>
                    </a:cubicBezTo>
                    <a:cubicBezTo>
                      <a:pt x="655320" y="624840"/>
                      <a:pt x="642620" y="623570"/>
                      <a:pt x="635000" y="614680"/>
                    </a:cubicBezTo>
                    <a:cubicBezTo>
                      <a:pt x="622300" y="598170"/>
                      <a:pt x="607060" y="567690"/>
                      <a:pt x="598170" y="541020"/>
                    </a:cubicBezTo>
                    <a:cubicBezTo>
                      <a:pt x="590550" y="513080"/>
                      <a:pt x="595630" y="476250"/>
                      <a:pt x="586740" y="449580"/>
                    </a:cubicBezTo>
                    <a:cubicBezTo>
                      <a:pt x="579120" y="427990"/>
                      <a:pt x="571500" y="412750"/>
                      <a:pt x="556260" y="393700"/>
                    </a:cubicBezTo>
                    <a:cubicBezTo>
                      <a:pt x="534670" y="367030"/>
                      <a:pt x="488950" y="327660"/>
                      <a:pt x="459740" y="308610"/>
                    </a:cubicBezTo>
                    <a:cubicBezTo>
                      <a:pt x="439420" y="294640"/>
                      <a:pt x="411480" y="295910"/>
                      <a:pt x="401320" y="281940"/>
                    </a:cubicBezTo>
                    <a:cubicBezTo>
                      <a:pt x="393700" y="271780"/>
                      <a:pt x="402590" y="248920"/>
                      <a:pt x="396240" y="242570"/>
                    </a:cubicBezTo>
                    <a:cubicBezTo>
                      <a:pt x="389890" y="236220"/>
                      <a:pt x="373380" y="242570"/>
                      <a:pt x="363220" y="237490"/>
                    </a:cubicBezTo>
                    <a:cubicBezTo>
                      <a:pt x="353060" y="233680"/>
                      <a:pt x="340360" y="224790"/>
                      <a:pt x="334010" y="214630"/>
                    </a:cubicBezTo>
                    <a:cubicBezTo>
                      <a:pt x="327660" y="203200"/>
                      <a:pt x="332740" y="180340"/>
                      <a:pt x="325120" y="170180"/>
                    </a:cubicBezTo>
                    <a:cubicBezTo>
                      <a:pt x="317500" y="161290"/>
                      <a:pt x="300990" y="163830"/>
                      <a:pt x="290830" y="154940"/>
                    </a:cubicBezTo>
                    <a:cubicBezTo>
                      <a:pt x="278130" y="143510"/>
                      <a:pt x="275590" y="121920"/>
                      <a:pt x="261620" y="107950"/>
                    </a:cubicBezTo>
                    <a:cubicBezTo>
                      <a:pt x="241300" y="87630"/>
                      <a:pt x="209550" y="62230"/>
                      <a:pt x="173990" y="50800"/>
                    </a:cubicBezTo>
                    <a:cubicBezTo>
                      <a:pt x="130810" y="38100"/>
                      <a:pt x="38100" y="63500"/>
                      <a:pt x="13970" y="48260"/>
                    </a:cubicBezTo>
                    <a:cubicBezTo>
                      <a:pt x="5080" y="41910"/>
                      <a:pt x="0" y="30480"/>
                      <a:pt x="1270" y="22860"/>
                    </a:cubicBezTo>
                    <a:cubicBezTo>
                      <a:pt x="2540" y="13970"/>
                      <a:pt x="26670" y="0"/>
                      <a:pt x="26670" y="0"/>
                    </a:cubicBezTo>
                  </a:path>
                </a:pathLst>
              </a:custGeom>
              <a:solidFill>
                <a:srgbClr val="0571D3"/>
              </a:solidFill>
              <a:ln cap="sq">
                <a:noFill/>
                <a:prstDash val="solid"/>
                <a:miter/>
              </a:ln>
            </p:spPr>
          </p:sp>
        </p:grpSp>
        <p:grpSp>
          <p:nvGrpSpPr>
            <p:cNvPr id="164" name="Group 164"/>
            <p:cNvGrpSpPr/>
            <p:nvPr/>
          </p:nvGrpSpPr>
          <p:grpSpPr>
            <a:xfrm>
              <a:off x="8996740" y="2586550"/>
              <a:ext cx="180602" cy="105763"/>
              <a:chOff x="0" y="0"/>
              <a:chExt cx="882650" cy="516890"/>
            </a:xfrm>
          </p:grpSpPr>
          <p:sp>
            <p:nvSpPr>
              <p:cNvPr id="165" name="Freeform 165"/>
              <p:cNvSpPr/>
              <p:nvPr/>
            </p:nvSpPr>
            <p:spPr>
              <a:xfrm>
                <a:off x="46990" y="50800"/>
                <a:ext cx="788670" cy="417830"/>
              </a:xfrm>
              <a:custGeom>
                <a:avLst/>
                <a:gdLst/>
                <a:ahLst/>
                <a:cxnLst/>
                <a:rect l="l" t="t" r="r" b="b"/>
                <a:pathLst>
                  <a:path w="788670" h="417830">
                    <a:moveTo>
                      <a:pt x="26670" y="0"/>
                    </a:moveTo>
                    <a:cubicBezTo>
                      <a:pt x="92710" y="12700"/>
                      <a:pt x="116840" y="50800"/>
                      <a:pt x="138430" y="60960"/>
                    </a:cubicBezTo>
                    <a:cubicBezTo>
                      <a:pt x="152400" y="68580"/>
                      <a:pt x="167640" y="60960"/>
                      <a:pt x="181610" y="68580"/>
                    </a:cubicBezTo>
                    <a:cubicBezTo>
                      <a:pt x="201930" y="78740"/>
                      <a:pt x="215900" y="113030"/>
                      <a:pt x="238760" y="129540"/>
                    </a:cubicBezTo>
                    <a:cubicBezTo>
                      <a:pt x="261620" y="144780"/>
                      <a:pt x="295910" y="147320"/>
                      <a:pt x="316230" y="163830"/>
                    </a:cubicBezTo>
                    <a:cubicBezTo>
                      <a:pt x="335280" y="180340"/>
                      <a:pt x="344170" y="214630"/>
                      <a:pt x="361950" y="224790"/>
                    </a:cubicBezTo>
                    <a:cubicBezTo>
                      <a:pt x="374650" y="232410"/>
                      <a:pt x="386080" y="224790"/>
                      <a:pt x="406400" y="231140"/>
                    </a:cubicBezTo>
                    <a:cubicBezTo>
                      <a:pt x="459740" y="246380"/>
                      <a:pt x="633730" y="351790"/>
                      <a:pt x="676910" y="363220"/>
                    </a:cubicBezTo>
                    <a:cubicBezTo>
                      <a:pt x="690880" y="367030"/>
                      <a:pt x="695960" y="368300"/>
                      <a:pt x="704850" y="364490"/>
                    </a:cubicBezTo>
                    <a:cubicBezTo>
                      <a:pt x="713740" y="360680"/>
                      <a:pt x="721360" y="349250"/>
                      <a:pt x="726440" y="335280"/>
                    </a:cubicBezTo>
                    <a:cubicBezTo>
                      <a:pt x="736600" y="309880"/>
                      <a:pt x="723900" y="237490"/>
                      <a:pt x="734060" y="215900"/>
                    </a:cubicBezTo>
                    <a:cubicBezTo>
                      <a:pt x="737870" y="207010"/>
                      <a:pt x="744220" y="201930"/>
                      <a:pt x="751840" y="200660"/>
                    </a:cubicBezTo>
                    <a:cubicBezTo>
                      <a:pt x="758190" y="198120"/>
                      <a:pt x="769620" y="200660"/>
                      <a:pt x="774700" y="205740"/>
                    </a:cubicBezTo>
                    <a:cubicBezTo>
                      <a:pt x="779780" y="210820"/>
                      <a:pt x="783590" y="220980"/>
                      <a:pt x="783590" y="227330"/>
                    </a:cubicBezTo>
                    <a:cubicBezTo>
                      <a:pt x="782320" y="234950"/>
                      <a:pt x="775970" y="243840"/>
                      <a:pt x="769620" y="247650"/>
                    </a:cubicBezTo>
                    <a:cubicBezTo>
                      <a:pt x="763270" y="250190"/>
                      <a:pt x="751840" y="250190"/>
                      <a:pt x="745490" y="247650"/>
                    </a:cubicBezTo>
                    <a:cubicBezTo>
                      <a:pt x="739140" y="243840"/>
                      <a:pt x="732790" y="234950"/>
                      <a:pt x="732790" y="227330"/>
                    </a:cubicBezTo>
                    <a:cubicBezTo>
                      <a:pt x="732790" y="219710"/>
                      <a:pt x="741680" y="204470"/>
                      <a:pt x="749300" y="200660"/>
                    </a:cubicBezTo>
                    <a:cubicBezTo>
                      <a:pt x="755650" y="198120"/>
                      <a:pt x="767080" y="200660"/>
                      <a:pt x="772160" y="204470"/>
                    </a:cubicBezTo>
                    <a:cubicBezTo>
                      <a:pt x="778510" y="208280"/>
                      <a:pt x="781050" y="214630"/>
                      <a:pt x="783590" y="224790"/>
                    </a:cubicBezTo>
                    <a:cubicBezTo>
                      <a:pt x="788670" y="248920"/>
                      <a:pt x="782320" y="323850"/>
                      <a:pt x="773430" y="353060"/>
                    </a:cubicBezTo>
                    <a:cubicBezTo>
                      <a:pt x="769620" y="369570"/>
                      <a:pt x="767080" y="381000"/>
                      <a:pt x="756920" y="389890"/>
                    </a:cubicBezTo>
                    <a:cubicBezTo>
                      <a:pt x="744220" y="402590"/>
                      <a:pt x="721360" y="412750"/>
                      <a:pt x="701040" y="415290"/>
                    </a:cubicBezTo>
                    <a:cubicBezTo>
                      <a:pt x="676910" y="417830"/>
                      <a:pt x="654050" y="408940"/>
                      <a:pt x="621030" y="396240"/>
                    </a:cubicBezTo>
                    <a:cubicBezTo>
                      <a:pt x="563880" y="374650"/>
                      <a:pt x="453390" y="300990"/>
                      <a:pt x="398780" y="280670"/>
                    </a:cubicBezTo>
                    <a:cubicBezTo>
                      <a:pt x="369570" y="269240"/>
                      <a:pt x="345440" y="274320"/>
                      <a:pt x="327660" y="261620"/>
                    </a:cubicBezTo>
                    <a:cubicBezTo>
                      <a:pt x="311150" y="248920"/>
                      <a:pt x="309880" y="222250"/>
                      <a:pt x="293370" y="205740"/>
                    </a:cubicBezTo>
                    <a:cubicBezTo>
                      <a:pt x="270510" y="185420"/>
                      <a:pt x="223520" y="176530"/>
                      <a:pt x="200660" y="157480"/>
                    </a:cubicBezTo>
                    <a:cubicBezTo>
                      <a:pt x="182880" y="143510"/>
                      <a:pt x="175260" y="116840"/>
                      <a:pt x="161290" y="109220"/>
                    </a:cubicBezTo>
                    <a:cubicBezTo>
                      <a:pt x="152400" y="105410"/>
                      <a:pt x="143510" y="113030"/>
                      <a:pt x="133350" y="107950"/>
                    </a:cubicBezTo>
                    <a:cubicBezTo>
                      <a:pt x="113030" y="101600"/>
                      <a:pt x="82550" y="57150"/>
                      <a:pt x="58420" y="48260"/>
                    </a:cubicBezTo>
                    <a:cubicBezTo>
                      <a:pt x="41910" y="40640"/>
                      <a:pt x="19050" y="52070"/>
                      <a:pt x="10160" y="44450"/>
                    </a:cubicBezTo>
                    <a:cubicBezTo>
                      <a:pt x="3810" y="39370"/>
                      <a:pt x="0" y="24130"/>
                      <a:pt x="3810" y="16510"/>
                    </a:cubicBezTo>
                    <a:cubicBezTo>
                      <a:pt x="6350" y="8890"/>
                      <a:pt x="26670" y="0"/>
                      <a:pt x="26670" y="0"/>
                    </a:cubicBezTo>
                  </a:path>
                </a:pathLst>
              </a:custGeom>
              <a:solidFill>
                <a:srgbClr val="0571D3"/>
              </a:solidFill>
              <a:ln cap="sq">
                <a:noFill/>
                <a:prstDash val="solid"/>
                <a:miter/>
              </a:ln>
            </p:spPr>
          </p:sp>
        </p:grpSp>
        <p:grpSp>
          <p:nvGrpSpPr>
            <p:cNvPr id="166" name="Group 166"/>
            <p:cNvGrpSpPr/>
            <p:nvPr/>
          </p:nvGrpSpPr>
          <p:grpSpPr>
            <a:xfrm>
              <a:off x="8997000" y="2370087"/>
              <a:ext cx="30404" cy="29624"/>
              <a:chOff x="0" y="0"/>
              <a:chExt cx="148590" cy="144780"/>
            </a:xfrm>
          </p:grpSpPr>
          <p:sp>
            <p:nvSpPr>
              <p:cNvPr id="167" name="Freeform 167"/>
              <p:cNvSpPr/>
              <p:nvPr/>
            </p:nvSpPr>
            <p:spPr>
              <a:xfrm>
                <a:off x="46990" y="45720"/>
                <a:ext cx="49530" cy="52070"/>
              </a:xfrm>
              <a:custGeom>
                <a:avLst/>
                <a:gdLst/>
                <a:ahLst/>
                <a:cxnLst/>
                <a:rect l="l" t="t" r="r" b="b"/>
                <a:pathLst>
                  <a:path w="49530" h="52070">
                    <a:moveTo>
                      <a:pt x="49530" y="17780"/>
                    </a:moveTo>
                    <a:cubicBezTo>
                      <a:pt x="27940" y="52070"/>
                      <a:pt x="8890" y="45720"/>
                      <a:pt x="3810" y="38100"/>
                    </a:cubicBezTo>
                    <a:cubicBezTo>
                      <a:pt x="0" y="31750"/>
                      <a:pt x="3810" y="10160"/>
                      <a:pt x="10160" y="5080"/>
                    </a:cubicBezTo>
                    <a:cubicBezTo>
                      <a:pt x="16510" y="0"/>
                      <a:pt x="43180" y="7620"/>
                      <a:pt x="43180" y="7620"/>
                    </a:cubicBezTo>
                  </a:path>
                </a:pathLst>
              </a:custGeom>
              <a:solidFill>
                <a:srgbClr val="0571D3"/>
              </a:solidFill>
              <a:ln cap="sq">
                <a:noFill/>
                <a:prstDash val="solid"/>
                <a:miter/>
              </a:ln>
            </p:spPr>
          </p:sp>
        </p:grpSp>
        <p:grpSp>
          <p:nvGrpSpPr>
            <p:cNvPr id="168" name="Group 168"/>
            <p:cNvGrpSpPr/>
            <p:nvPr/>
          </p:nvGrpSpPr>
          <p:grpSpPr>
            <a:xfrm>
              <a:off x="8962958" y="2342802"/>
              <a:ext cx="30404" cy="29624"/>
              <a:chOff x="0" y="0"/>
              <a:chExt cx="148590" cy="144780"/>
            </a:xfrm>
          </p:grpSpPr>
          <p:sp>
            <p:nvSpPr>
              <p:cNvPr id="169" name="Freeform 169"/>
              <p:cNvSpPr/>
              <p:nvPr/>
            </p:nvSpPr>
            <p:spPr>
              <a:xfrm>
                <a:off x="46990" y="45720"/>
                <a:ext cx="49530" cy="52070"/>
              </a:xfrm>
              <a:custGeom>
                <a:avLst/>
                <a:gdLst/>
                <a:ahLst/>
                <a:cxnLst/>
                <a:rect l="l" t="t" r="r" b="b"/>
                <a:pathLst>
                  <a:path w="49530" h="52070">
                    <a:moveTo>
                      <a:pt x="49530" y="17780"/>
                    </a:moveTo>
                    <a:cubicBezTo>
                      <a:pt x="29210" y="52070"/>
                      <a:pt x="8890" y="45720"/>
                      <a:pt x="3810" y="39370"/>
                    </a:cubicBezTo>
                    <a:cubicBezTo>
                      <a:pt x="0" y="31750"/>
                      <a:pt x="3810" y="11430"/>
                      <a:pt x="10160" y="5080"/>
                    </a:cubicBezTo>
                    <a:cubicBezTo>
                      <a:pt x="16510" y="0"/>
                      <a:pt x="44450" y="7620"/>
                      <a:pt x="44450" y="7620"/>
                    </a:cubicBezTo>
                  </a:path>
                </a:pathLst>
              </a:custGeom>
              <a:solidFill>
                <a:srgbClr val="0571D3"/>
              </a:solidFill>
              <a:ln cap="sq">
                <a:noFill/>
                <a:prstDash val="solid"/>
                <a:miter/>
              </a:ln>
            </p:spPr>
          </p:sp>
        </p:grpSp>
        <p:grpSp>
          <p:nvGrpSpPr>
            <p:cNvPr id="170" name="Group 170"/>
            <p:cNvGrpSpPr/>
            <p:nvPr/>
          </p:nvGrpSpPr>
          <p:grpSpPr>
            <a:xfrm>
              <a:off x="9010512" y="2342802"/>
              <a:ext cx="30404" cy="29624"/>
              <a:chOff x="0" y="0"/>
              <a:chExt cx="148590" cy="144780"/>
            </a:xfrm>
          </p:grpSpPr>
          <p:sp>
            <p:nvSpPr>
              <p:cNvPr id="171" name="Freeform 171"/>
              <p:cNvSpPr/>
              <p:nvPr/>
            </p:nvSpPr>
            <p:spPr>
              <a:xfrm>
                <a:off x="46990" y="45720"/>
                <a:ext cx="50800" cy="52070"/>
              </a:xfrm>
              <a:custGeom>
                <a:avLst/>
                <a:gdLst/>
                <a:ahLst/>
                <a:cxnLst/>
                <a:rect l="l" t="t" r="r" b="b"/>
                <a:pathLst>
                  <a:path w="50800" h="52070">
                    <a:moveTo>
                      <a:pt x="50800" y="17780"/>
                    </a:moveTo>
                    <a:cubicBezTo>
                      <a:pt x="29210" y="52070"/>
                      <a:pt x="8890" y="45720"/>
                      <a:pt x="3810" y="39370"/>
                    </a:cubicBezTo>
                    <a:cubicBezTo>
                      <a:pt x="0" y="31750"/>
                      <a:pt x="3810" y="11430"/>
                      <a:pt x="10160" y="5080"/>
                    </a:cubicBezTo>
                    <a:cubicBezTo>
                      <a:pt x="16510" y="0"/>
                      <a:pt x="44450" y="7620"/>
                      <a:pt x="44450" y="7620"/>
                    </a:cubicBezTo>
                  </a:path>
                </a:pathLst>
              </a:custGeom>
              <a:solidFill>
                <a:srgbClr val="0571D3"/>
              </a:solidFill>
              <a:ln cap="sq">
                <a:noFill/>
                <a:prstDash val="solid"/>
                <a:miter/>
              </a:ln>
            </p:spPr>
          </p:sp>
        </p:grpSp>
        <p:grpSp>
          <p:nvGrpSpPr>
            <p:cNvPr id="172" name="Group 172"/>
            <p:cNvGrpSpPr/>
            <p:nvPr/>
          </p:nvGrpSpPr>
          <p:grpSpPr>
            <a:xfrm>
              <a:off x="8717651" y="2953731"/>
              <a:ext cx="275970" cy="31183"/>
              <a:chOff x="0" y="0"/>
              <a:chExt cx="1348740" cy="152400"/>
            </a:xfrm>
          </p:grpSpPr>
          <p:sp>
            <p:nvSpPr>
              <p:cNvPr id="173" name="Freeform 173"/>
              <p:cNvSpPr/>
              <p:nvPr/>
            </p:nvSpPr>
            <p:spPr>
              <a:xfrm>
                <a:off x="49530" y="50800"/>
                <a:ext cx="1248410" cy="96520"/>
              </a:xfrm>
              <a:custGeom>
                <a:avLst/>
                <a:gdLst/>
                <a:ahLst/>
                <a:cxnLst/>
                <a:rect l="l" t="t" r="r" b="b"/>
                <a:pathLst>
                  <a:path w="1248410" h="96520">
                    <a:moveTo>
                      <a:pt x="25400" y="0"/>
                    </a:moveTo>
                    <a:cubicBezTo>
                      <a:pt x="1239520" y="7620"/>
                      <a:pt x="1248410" y="17780"/>
                      <a:pt x="1247140" y="26670"/>
                    </a:cubicBezTo>
                    <a:cubicBezTo>
                      <a:pt x="1247140" y="35560"/>
                      <a:pt x="1228090" y="50800"/>
                      <a:pt x="1219200" y="50800"/>
                    </a:cubicBezTo>
                    <a:cubicBezTo>
                      <a:pt x="1212850" y="50800"/>
                      <a:pt x="1202690" y="44450"/>
                      <a:pt x="1200150" y="36830"/>
                    </a:cubicBezTo>
                    <a:cubicBezTo>
                      <a:pt x="1196340" y="30480"/>
                      <a:pt x="1198880" y="12700"/>
                      <a:pt x="1205230" y="6350"/>
                    </a:cubicBezTo>
                    <a:cubicBezTo>
                      <a:pt x="1210310" y="1270"/>
                      <a:pt x="1228090" y="0"/>
                      <a:pt x="1235710" y="3810"/>
                    </a:cubicBezTo>
                    <a:cubicBezTo>
                      <a:pt x="1242060" y="6350"/>
                      <a:pt x="1248410" y="16510"/>
                      <a:pt x="1247140" y="24130"/>
                    </a:cubicBezTo>
                    <a:cubicBezTo>
                      <a:pt x="1247140" y="33020"/>
                      <a:pt x="1239520" y="43180"/>
                      <a:pt x="1221740" y="50800"/>
                    </a:cubicBezTo>
                    <a:cubicBezTo>
                      <a:pt x="1121410" y="93980"/>
                      <a:pt x="125730" y="96520"/>
                      <a:pt x="25400" y="50800"/>
                    </a:cubicBezTo>
                    <a:cubicBezTo>
                      <a:pt x="7620" y="43180"/>
                      <a:pt x="0" y="30480"/>
                      <a:pt x="1270" y="22860"/>
                    </a:cubicBezTo>
                    <a:cubicBezTo>
                      <a:pt x="1270" y="13970"/>
                      <a:pt x="25400" y="0"/>
                      <a:pt x="25400" y="0"/>
                    </a:cubicBezTo>
                  </a:path>
                </a:pathLst>
              </a:custGeom>
              <a:solidFill>
                <a:srgbClr val="0571D3"/>
              </a:solidFill>
              <a:ln cap="sq">
                <a:noFill/>
                <a:prstDash val="solid"/>
                <a:miter/>
              </a:ln>
            </p:spPr>
          </p:sp>
        </p:grpSp>
        <p:grpSp>
          <p:nvGrpSpPr>
            <p:cNvPr id="174" name="Group 174"/>
            <p:cNvGrpSpPr/>
            <p:nvPr/>
          </p:nvGrpSpPr>
          <p:grpSpPr>
            <a:xfrm>
              <a:off x="8969195" y="2967243"/>
              <a:ext cx="44956" cy="126032"/>
              <a:chOff x="0" y="0"/>
              <a:chExt cx="219710" cy="615950"/>
            </a:xfrm>
          </p:grpSpPr>
          <p:sp>
            <p:nvSpPr>
              <p:cNvPr id="175" name="Freeform 175"/>
              <p:cNvSpPr/>
              <p:nvPr/>
            </p:nvSpPr>
            <p:spPr>
              <a:xfrm>
                <a:off x="44450" y="49530"/>
                <a:ext cx="123190" cy="519430"/>
              </a:xfrm>
              <a:custGeom>
                <a:avLst/>
                <a:gdLst/>
                <a:ahLst/>
                <a:cxnLst/>
                <a:rect l="l" t="t" r="r" b="b"/>
                <a:pathLst>
                  <a:path w="123190" h="519430">
                    <a:moveTo>
                      <a:pt x="53340" y="15240"/>
                    </a:moveTo>
                    <a:cubicBezTo>
                      <a:pt x="97790" y="209550"/>
                      <a:pt x="72390" y="378460"/>
                      <a:pt x="88900" y="438150"/>
                    </a:cubicBezTo>
                    <a:cubicBezTo>
                      <a:pt x="96520" y="466090"/>
                      <a:pt x="123190" y="480060"/>
                      <a:pt x="123190" y="494030"/>
                    </a:cubicBezTo>
                    <a:cubicBezTo>
                      <a:pt x="123190" y="502920"/>
                      <a:pt x="116840" y="510540"/>
                      <a:pt x="110490" y="514350"/>
                    </a:cubicBezTo>
                    <a:cubicBezTo>
                      <a:pt x="104140" y="518160"/>
                      <a:pt x="92710" y="519430"/>
                      <a:pt x="86360" y="515620"/>
                    </a:cubicBezTo>
                    <a:cubicBezTo>
                      <a:pt x="78740" y="510540"/>
                      <a:pt x="72390" y="487680"/>
                      <a:pt x="74930" y="480060"/>
                    </a:cubicBezTo>
                    <a:cubicBezTo>
                      <a:pt x="77470" y="473710"/>
                      <a:pt x="88900" y="467360"/>
                      <a:pt x="95250" y="467360"/>
                    </a:cubicBezTo>
                    <a:cubicBezTo>
                      <a:pt x="102870" y="466090"/>
                      <a:pt x="113030" y="469900"/>
                      <a:pt x="116840" y="476250"/>
                    </a:cubicBezTo>
                    <a:cubicBezTo>
                      <a:pt x="121920" y="482600"/>
                      <a:pt x="123190" y="500380"/>
                      <a:pt x="118110" y="506730"/>
                    </a:cubicBezTo>
                    <a:cubicBezTo>
                      <a:pt x="113030" y="513080"/>
                      <a:pt x="99060" y="519430"/>
                      <a:pt x="88900" y="515620"/>
                    </a:cubicBezTo>
                    <a:cubicBezTo>
                      <a:pt x="72390" y="510540"/>
                      <a:pt x="50800" y="477520"/>
                      <a:pt x="39370" y="443230"/>
                    </a:cubicBezTo>
                    <a:cubicBezTo>
                      <a:pt x="19050" y="377190"/>
                      <a:pt x="46990" y="213360"/>
                      <a:pt x="36830" y="137160"/>
                    </a:cubicBezTo>
                    <a:cubicBezTo>
                      <a:pt x="30480" y="90170"/>
                      <a:pt x="0" y="49530"/>
                      <a:pt x="6350" y="26670"/>
                    </a:cubicBezTo>
                    <a:cubicBezTo>
                      <a:pt x="8890" y="13970"/>
                      <a:pt x="20320" y="3810"/>
                      <a:pt x="29210" y="1270"/>
                    </a:cubicBezTo>
                    <a:cubicBezTo>
                      <a:pt x="36830" y="0"/>
                      <a:pt x="53340" y="15240"/>
                      <a:pt x="53340" y="15240"/>
                    </a:cubicBezTo>
                  </a:path>
                </a:pathLst>
              </a:custGeom>
              <a:solidFill>
                <a:srgbClr val="0571D3"/>
              </a:solidFill>
              <a:ln cap="sq">
                <a:noFill/>
                <a:prstDash val="solid"/>
                <a:miter/>
              </a:ln>
            </p:spPr>
          </p:sp>
        </p:grpSp>
        <p:grpSp>
          <p:nvGrpSpPr>
            <p:cNvPr id="176" name="Group 176"/>
            <p:cNvGrpSpPr/>
            <p:nvPr/>
          </p:nvGrpSpPr>
          <p:grpSpPr>
            <a:xfrm>
              <a:off x="8989464" y="3334424"/>
              <a:ext cx="38199" cy="126551"/>
              <a:chOff x="0" y="0"/>
              <a:chExt cx="186690" cy="618490"/>
            </a:xfrm>
          </p:grpSpPr>
          <p:sp>
            <p:nvSpPr>
              <p:cNvPr id="177" name="Freeform 177"/>
              <p:cNvSpPr/>
              <p:nvPr/>
            </p:nvSpPr>
            <p:spPr>
              <a:xfrm>
                <a:off x="27940" y="50800"/>
                <a:ext cx="109220" cy="516890"/>
              </a:xfrm>
              <a:custGeom>
                <a:avLst/>
                <a:gdLst/>
                <a:ahLst/>
                <a:cxnLst/>
                <a:rect l="l" t="t" r="r" b="b"/>
                <a:pathLst>
                  <a:path w="109220" h="516890">
                    <a:moveTo>
                      <a:pt x="73660" y="25400"/>
                    </a:moveTo>
                    <a:cubicBezTo>
                      <a:pt x="76200" y="459740"/>
                      <a:pt x="109220" y="474980"/>
                      <a:pt x="106680" y="490220"/>
                    </a:cubicBezTo>
                    <a:cubicBezTo>
                      <a:pt x="105410" y="501650"/>
                      <a:pt x="88900" y="515620"/>
                      <a:pt x="80010" y="515620"/>
                    </a:cubicBezTo>
                    <a:cubicBezTo>
                      <a:pt x="73660" y="516890"/>
                      <a:pt x="63500" y="510540"/>
                      <a:pt x="59690" y="504190"/>
                    </a:cubicBezTo>
                    <a:cubicBezTo>
                      <a:pt x="55880" y="497840"/>
                      <a:pt x="54610" y="486410"/>
                      <a:pt x="58420" y="480060"/>
                    </a:cubicBezTo>
                    <a:cubicBezTo>
                      <a:pt x="62230" y="473710"/>
                      <a:pt x="77470" y="464820"/>
                      <a:pt x="85090" y="466090"/>
                    </a:cubicBezTo>
                    <a:cubicBezTo>
                      <a:pt x="92710" y="466090"/>
                      <a:pt x="101600" y="473710"/>
                      <a:pt x="104140" y="480060"/>
                    </a:cubicBezTo>
                    <a:cubicBezTo>
                      <a:pt x="107950" y="487680"/>
                      <a:pt x="104140" y="505460"/>
                      <a:pt x="97790" y="510540"/>
                    </a:cubicBezTo>
                    <a:cubicBezTo>
                      <a:pt x="91440" y="515620"/>
                      <a:pt x="68580" y="513080"/>
                      <a:pt x="60960" y="506730"/>
                    </a:cubicBezTo>
                    <a:cubicBezTo>
                      <a:pt x="53340" y="499110"/>
                      <a:pt x="58420" y="477520"/>
                      <a:pt x="52070" y="468630"/>
                    </a:cubicBezTo>
                    <a:cubicBezTo>
                      <a:pt x="46990" y="461010"/>
                      <a:pt x="34290" y="459740"/>
                      <a:pt x="30480" y="450850"/>
                    </a:cubicBezTo>
                    <a:cubicBezTo>
                      <a:pt x="22860" y="439420"/>
                      <a:pt x="24130" y="426720"/>
                      <a:pt x="22860" y="402590"/>
                    </a:cubicBezTo>
                    <a:cubicBezTo>
                      <a:pt x="17780" y="336550"/>
                      <a:pt x="0" y="76200"/>
                      <a:pt x="22860" y="25400"/>
                    </a:cubicBezTo>
                    <a:cubicBezTo>
                      <a:pt x="30480" y="10160"/>
                      <a:pt x="43180" y="0"/>
                      <a:pt x="50800" y="0"/>
                    </a:cubicBezTo>
                    <a:cubicBezTo>
                      <a:pt x="59690" y="1270"/>
                      <a:pt x="73660" y="25400"/>
                      <a:pt x="73660" y="25400"/>
                    </a:cubicBezTo>
                  </a:path>
                </a:pathLst>
              </a:custGeom>
              <a:solidFill>
                <a:srgbClr val="0571D3"/>
              </a:solidFill>
              <a:ln cap="sq">
                <a:noFill/>
                <a:prstDash val="solid"/>
                <a:miter/>
              </a:ln>
            </p:spPr>
          </p:sp>
        </p:grpSp>
        <p:sp>
          <p:nvSpPr>
            <p:cNvPr id="178" name="Freeform 178"/>
            <p:cNvSpPr/>
            <p:nvPr/>
          </p:nvSpPr>
          <p:spPr>
            <a:xfrm>
              <a:off x="7887876" y="2335679"/>
              <a:ext cx="2510191" cy="1568869"/>
            </a:xfrm>
            <a:custGeom>
              <a:avLst/>
              <a:gdLst/>
              <a:ahLst/>
              <a:cxnLst/>
              <a:rect l="l" t="t" r="r" b="b"/>
              <a:pathLst>
                <a:path w="2510191" h="1568869">
                  <a:moveTo>
                    <a:pt x="0" y="0"/>
                  </a:moveTo>
                  <a:lnTo>
                    <a:pt x="2510192" y="0"/>
                  </a:lnTo>
                  <a:lnTo>
                    <a:pt x="2510192" y="1568869"/>
                  </a:lnTo>
                  <a:lnTo>
                    <a:pt x="0" y="1568869"/>
                  </a:lnTo>
                  <a:lnTo>
                    <a:pt x="0" y="0"/>
                  </a:lnTo>
                  <a:close/>
                </a:path>
              </a:pathLst>
            </a:custGeom>
            <a:blipFill>
              <a:blip r:embed="rId4"/>
              <a:stretch>
                <a:fillRect/>
              </a:stretch>
            </a:blipFill>
          </p:spPr>
        </p:sp>
        <p:grpSp>
          <p:nvGrpSpPr>
            <p:cNvPr id="179" name="Group 179"/>
            <p:cNvGrpSpPr/>
            <p:nvPr/>
          </p:nvGrpSpPr>
          <p:grpSpPr>
            <a:xfrm>
              <a:off x="9161422" y="2609089"/>
              <a:ext cx="31183" cy="425649"/>
              <a:chOff x="0" y="0"/>
              <a:chExt cx="152400" cy="2080260"/>
            </a:xfrm>
          </p:grpSpPr>
          <p:sp>
            <p:nvSpPr>
              <p:cNvPr id="180" name="Freeform 180"/>
              <p:cNvSpPr/>
              <p:nvPr/>
            </p:nvSpPr>
            <p:spPr>
              <a:xfrm>
                <a:off x="-6350" y="49530"/>
                <a:ext cx="107950" cy="1979930"/>
              </a:xfrm>
              <a:custGeom>
                <a:avLst/>
                <a:gdLst/>
                <a:ahLst/>
                <a:cxnLst/>
                <a:rect l="l" t="t" r="r" b="b"/>
                <a:pathLst>
                  <a:path w="107950" h="1979930">
                    <a:moveTo>
                      <a:pt x="107950" y="25400"/>
                    </a:moveTo>
                    <a:cubicBezTo>
                      <a:pt x="100330" y="1971040"/>
                      <a:pt x="90170" y="1978660"/>
                      <a:pt x="81280" y="1978660"/>
                    </a:cubicBezTo>
                    <a:cubicBezTo>
                      <a:pt x="72390" y="1978660"/>
                      <a:pt x="58420" y="1959610"/>
                      <a:pt x="57150" y="1950720"/>
                    </a:cubicBezTo>
                    <a:cubicBezTo>
                      <a:pt x="57150" y="1943100"/>
                      <a:pt x="64770" y="1934210"/>
                      <a:pt x="71120" y="1930400"/>
                    </a:cubicBezTo>
                    <a:cubicBezTo>
                      <a:pt x="78740" y="1927860"/>
                      <a:pt x="95250" y="1930400"/>
                      <a:pt x="101600" y="1935480"/>
                    </a:cubicBezTo>
                    <a:cubicBezTo>
                      <a:pt x="106680" y="1941830"/>
                      <a:pt x="107950" y="1959610"/>
                      <a:pt x="104140" y="1965960"/>
                    </a:cubicBezTo>
                    <a:cubicBezTo>
                      <a:pt x="101600" y="1972310"/>
                      <a:pt x="91440" y="1979930"/>
                      <a:pt x="83820" y="1978660"/>
                    </a:cubicBezTo>
                    <a:cubicBezTo>
                      <a:pt x="74930" y="1977390"/>
                      <a:pt x="64770" y="1971040"/>
                      <a:pt x="57150" y="1953260"/>
                    </a:cubicBezTo>
                    <a:cubicBezTo>
                      <a:pt x="0" y="1821180"/>
                      <a:pt x="7620" y="157480"/>
                      <a:pt x="57150" y="25400"/>
                    </a:cubicBezTo>
                    <a:cubicBezTo>
                      <a:pt x="63500" y="8890"/>
                      <a:pt x="71120" y="1270"/>
                      <a:pt x="80010" y="1270"/>
                    </a:cubicBezTo>
                    <a:cubicBezTo>
                      <a:pt x="87630" y="0"/>
                      <a:pt x="107950" y="25400"/>
                      <a:pt x="107950" y="25400"/>
                    </a:cubicBezTo>
                  </a:path>
                </a:pathLst>
              </a:custGeom>
              <a:solidFill>
                <a:srgbClr val="0571D3"/>
              </a:solidFill>
              <a:ln cap="sq">
                <a:noFill/>
                <a:prstDash val="solid"/>
                <a:miter/>
              </a:ln>
            </p:spPr>
          </p:sp>
        </p:grpSp>
        <p:grpSp>
          <p:nvGrpSpPr>
            <p:cNvPr id="181" name="Group 181"/>
            <p:cNvGrpSpPr/>
            <p:nvPr/>
          </p:nvGrpSpPr>
          <p:grpSpPr>
            <a:xfrm>
              <a:off x="9161422" y="2996799"/>
              <a:ext cx="71981" cy="112519"/>
              <a:chOff x="0" y="0"/>
              <a:chExt cx="351790" cy="549910"/>
            </a:xfrm>
          </p:grpSpPr>
          <p:sp>
            <p:nvSpPr>
              <p:cNvPr id="182" name="Freeform 182"/>
              <p:cNvSpPr/>
              <p:nvPr/>
            </p:nvSpPr>
            <p:spPr>
              <a:xfrm>
                <a:off x="49530" y="48260"/>
                <a:ext cx="252730" cy="450850"/>
              </a:xfrm>
              <a:custGeom>
                <a:avLst/>
                <a:gdLst/>
                <a:ahLst/>
                <a:cxnLst/>
                <a:rect l="l" t="t" r="r" b="b"/>
                <a:pathLst>
                  <a:path w="252730" h="450850">
                    <a:moveTo>
                      <a:pt x="52070" y="26670"/>
                    </a:moveTo>
                    <a:cubicBezTo>
                      <a:pt x="58420" y="88900"/>
                      <a:pt x="97790" y="133350"/>
                      <a:pt x="109220" y="165100"/>
                    </a:cubicBezTo>
                    <a:cubicBezTo>
                      <a:pt x="119380" y="189230"/>
                      <a:pt x="118110" y="208280"/>
                      <a:pt x="127000" y="233680"/>
                    </a:cubicBezTo>
                    <a:cubicBezTo>
                      <a:pt x="138430" y="262890"/>
                      <a:pt x="156210" y="299720"/>
                      <a:pt x="176530" y="330200"/>
                    </a:cubicBezTo>
                    <a:cubicBezTo>
                      <a:pt x="196850" y="363220"/>
                      <a:pt x="248920" y="402590"/>
                      <a:pt x="251460" y="422910"/>
                    </a:cubicBezTo>
                    <a:cubicBezTo>
                      <a:pt x="252730" y="433070"/>
                      <a:pt x="247650" y="440690"/>
                      <a:pt x="241300" y="445770"/>
                    </a:cubicBezTo>
                    <a:cubicBezTo>
                      <a:pt x="234950" y="449580"/>
                      <a:pt x="217170" y="450850"/>
                      <a:pt x="210820" y="445770"/>
                    </a:cubicBezTo>
                    <a:cubicBezTo>
                      <a:pt x="204470" y="440690"/>
                      <a:pt x="200660" y="424180"/>
                      <a:pt x="201930" y="416560"/>
                    </a:cubicBezTo>
                    <a:cubicBezTo>
                      <a:pt x="204470" y="408940"/>
                      <a:pt x="213360" y="401320"/>
                      <a:pt x="219710" y="400050"/>
                    </a:cubicBezTo>
                    <a:cubicBezTo>
                      <a:pt x="228600" y="398780"/>
                      <a:pt x="243840" y="406400"/>
                      <a:pt x="248920" y="412750"/>
                    </a:cubicBezTo>
                    <a:cubicBezTo>
                      <a:pt x="252730" y="419100"/>
                      <a:pt x="251460" y="430530"/>
                      <a:pt x="248920" y="436880"/>
                    </a:cubicBezTo>
                    <a:cubicBezTo>
                      <a:pt x="245110" y="443230"/>
                      <a:pt x="236220" y="449580"/>
                      <a:pt x="229870" y="450850"/>
                    </a:cubicBezTo>
                    <a:cubicBezTo>
                      <a:pt x="222250" y="450850"/>
                      <a:pt x="215900" y="449580"/>
                      <a:pt x="207010" y="441960"/>
                    </a:cubicBezTo>
                    <a:cubicBezTo>
                      <a:pt x="179070" y="420370"/>
                      <a:pt x="96520" y="306070"/>
                      <a:pt x="74930" y="254000"/>
                    </a:cubicBezTo>
                    <a:cubicBezTo>
                      <a:pt x="60960" y="220980"/>
                      <a:pt x="71120" y="186690"/>
                      <a:pt x="60960" y="167640"/>
                    </a:cubicBezTo>
                    <a:cubicBezTo>
                      <a:pt x="53340" y="156210"/>
                      <a:pt x="40640" y="156210"/>
                      <a:pt x="31750" y="144780"/>
                    </a:cubicBezTo>
                    <a:cubicBezTo>
                      <a:pt x="19050" y="127000"/>
                      <a:pt x="3810" y="91440"/>
                      <a:pt x="1270" y="66040"/>
                    </a:cubicBezTo>
                    <a:cubicBezTo>
                      <a:pt x="0" y="44450"/>
                      <a:pt x="2540" y="13970"/>
                      <a:pt x="12700" y="5080"/>
                    </a:cubicBezTo>
                    <a:cubicBezTo>
                      <a:pt x="17780" y="0"/>
                      <a:pt x="29210" y="0"/>
                      <a:pt x="35560" y="2540"/>
                    </a:cubicBezTo>
                    <a:cubicBezTo>
                      <a:pt x="43180" y="6350"/>
                      <a:pt x="52070" y="26670"/>
                      <a:pt x="52070" y="26670"/>
                    </a:cubicBezTo>
                  </a:path>
                </a:pathLst>
              </a:custGeom>
              <a:solidFill>
                <a:srgbClr val="0571D3"/>
              </a:solidFill>
              <a:ln cap="sq">
                <a:noFill/>
                <a:prstDash val="solid"/>
                <a:miter/>
              </a:ln>
            </p:spPr>
          </p:sp>
        </p:grpSp>
        <p:grpSp>
          <p:nvGrpSpPr>
            <p:cNvPr id="183" name="Group 183"/>
            <p:cNvGrpSpPr/>
            <p:nvPr/>
          </p:nvGrpSpPr>
          <p:grpSpPr>
            <a:xfrm>
              <a:off x="8876097" y="3003295"/>
              <a:ext cx="309492" cy="146820"/>
              <a:chOff x="0" y="0"/>
              <a:chExt cx="1512570" cy="717550"/>
            </a:xfrm>
          </p:grpSpPr>
          <p:sp>
            <p:nvSpPr>
              <p:cNvPr id="184" name="Freeform 184"/>
              <p:cNvSpPr/>
              <p:nvPr/>
            </p:nvSpPr>
            <p:spPr>
              <a:xfrm>
                <a:off x="48260" y="49530"/>
                <a:ext cx="1416050" cy="618490"/>
              </a:xfrm>
              <a:custGeom>
                <a:avLst/>
                <a:gdLst/>
                <a:ahLst/>
                <a:cxnLst/>
                <a:rect l="l" t="t" r="r" b="b"/>
                <a:pathLst>
                  <a:path w="1416050" h="618490">
                    <a:moveTo>
                      <a:pt x="1389380" y="52070"/>
                    </a:moveTo>
                    <a:cubicBezTo>
                      <a:pt x="1314450" y="53340"/>
                      <a:pt x="1319530" y="64770"/>
                      <a:pt x="1309370" y="72390"/>
                    </a:cubicBezTo>
                    <a:cubicBezTo>
                      <a:pt x="1286510" y="90170"/>
                      <a:pt x="1176020" y="93980"/>
                      <a:pt x="1149350" y="114300"/>
                    </a:cubicBezTo>
                    <a:cubicBezTo>
                      <a:pt x="1137920" y="123190"/>
                      <a:pt x="1140460" y="138430"/>
                      <a:pt x="1131570" y="147320"/>
                    </a:cubicBezTo>
                    <a:cubicBezTo>
                      <a:pt x="1121410" y="157480"/>
                      <a:pt x="1107440" y="163830"/>
                      <a:pt x="1092200" y="170180"/>
                    </a:cubicBezTo>
                    <a:cubicBezTo>
                      <a:pt x="1071880" y="177800"/>
                      <a:pt x="1036320" y="171450"/>
                      <a:pt x="1018540" y="182880"/>
                    </a:cubicBezTo>
                    <a:cubicBezTo>
                      <a:pt x="1003300" y="190500"/>
                      <a:pt x="1000760" y="208280"/>
                      <a:pt x="985520" y="220980"/>
                    </a:cubicBezTo>
                    <a:cubicBezTo>
                      <a:pt x="958850" y="243840"/>
                      <a:pt x="910590" y="271780"/>
                      <a:pt x="863600" y="290830"/>
                    </a:cubicBezTo>
                    <a:cubicBezTo>
                      <a:pt x="805180" y="314960"/>
                      <a:pt x="698500" y="323850"/>
                      <a:pt x="657860" y="344170"/>
                    </a:cubicBezTo>
                    <a:cubicBezTo>
                      <a:pt x="638810" y="354330"/>
                      <a:pt x="635000" y="369570"/>
                      <a:pt x="618490" y="375920"/>
                    </a:cubicBezTo>
                    <a:cubicBezTo>
                      <a:pt x="599440" y="383540"/>
                      <a:pt x="572770" y="373380"/>
                      <a:pt x="551180" y="382270"/>
                    </a:cubicBezTo>
                    <a:cubicBezTo>
                      <a:pt x="527050" y="393700"/>
                      <a:pt x="511810" y="430530"/>
                      <a:pt x="485140" y="441960"/>
                    </a:cubicBezTo>
                    <a:cubicBezTo>
                      <a:pt x="455930" y="454660"/>
                      <a:pt x="414020" y="440690"/>
                      <a:pt x="381000" y="450850"/>
                    </a:cubicBezTo>
                    <a:cubicBezTo>
                      <a:pt x="349250" y="459740"/>
                      <a:pt x="322580" y="485140"/>
                      <a:pt x="293370" y="496570"/>
                    </a:cubicBezTo>
                    <a:cubicBezTo>
                      <a:pt x="266700" y="506730"/>
                      <a:pt x="245110" y="504190"/>
                      <a:pt x="214630" y="515620"/>
                    </a:cubicBezTo>
                    <a:cubicBezTo>
                      <a:pt x="163830" y="534670"/>
                      <a:pt x="58420" y="617220"/>
                      <a:pt x="26670" y="617220"/>
                    </a:cubicBezTo>
                    <a:cubicBezTo>
                      <a:pt x="16510" y="617220"/>
                      <a:pt x="10160" y="612140"/>
                      <a:pt x="6350" y="605790"/>
                    </a:cubicBezTo>
                    <a:cubicBezTo>
                      <a:pt x="2540" y="600710"/>
                      <a:pt x="0" y="589280"/>
                      <a:pt x="2540" y="582930"/>
                    </a:cubicBezTo>
                    <a:cubicBezTo>
                      <a:pt x="5080" y="576580"/>
                      <a:pt x="13970" y="568960"/>
                      <a:pt x="21590" y="566420"/>
                    </a:cubicBezTo>
                    <a:cubicBezTo>
                      <a:pt x="27940" y="565150"/>
                      <a:pt x="39370" y="567690"/>
                      <a:pt x="44450" y="572770"/>
                    </a:cubicBezTo>
                    <a:cubicBezTo>
                      <a:pt x="49530" y="577850"/>
                      <a:pt x="53340" y="588010"/>
                      <a:pt x="52070" y="595630"/>
                    </a:cubicBezTo>
                    <a:cubicBezTo>
                      <a:pt x="49530" y="603250"/>
                      <a:pt x="38100" y="614680"/>
                      <a:pt x="30480" y="617220"/>
                    </a:cubicBezTo>
                    <a:cubicBezTo>
                      <a:pt x="22860" y="618490"/>
                      <a:pt x="12700" y="613410"/>
                      <a:pt x="7620" y="608330"/>
                    </a:cubicBezTo>
                    <a:cubicBezTo>
                      <a:pt x="2540" y="603250"/>
                      <a:pt x="0" y="594360"/>
                      <a:pt x="2540" y="585470"/>
                    </a:cubicBezTo>
                    <a:cubicBezTo>
                      <a:pt x="5080" y="571500"/>
                      <a:pt x="22860" y="547370"/>
                      <a:pt x="39370" y="535940"/>
                    </a:cubicBezTo>
                    <a:cubicBezTo>
                      <a:pt x="58420" y="524510"/>
                      <a:pt x="82550" y="529590"/>
                      <a:pt x="114300" y="519430"/>
                    </a:cubicBezTo>
                    <a:cubicBezTo>
                      <a:pt x="175260" y="497840"/>
                      <a:pt x="312420" y="415290"/>
                      <a:pt x="381000" y="400050"/>
                    </a:cubicBezTo>
                    <a:cubicBezTo>
                      <a:pt x="419100" y="391160"/>
                      <a:pt x="457200" y="407670"/>
                      <a:pt x="477520" y="396240"/>
                    </a:cubicBezTo>
                    <a:cubicBezTo>
                      <a:pt x="491490" y="387350"/>
                      <a:pt x="491490" y="365760"/>
                      <a:pt x="502920" y="355600"/>
                    </a:cubicBezTo>
                    <a:cubicBezTo>
                      <a:pt x="514350" y="345440"/>
                      <a:pt x="529590" y="337820"/>
                      <a:pt x="546100" y="332740"/>
                    </a:cubicBezTo>
                    <a:cubicBezTo>
                      <a:pt x="566420" y="327660"/>
                      <a:pt x="600710" y="335280"/>
                      <a:pt x="617220" y="327660"/>
                    </a:cubicBezTo>
                    <a:cubicBezTo>
                      <a:pt x="627380" y="322580"/>
                      <a:pt x="626110" y="309880"/>
                      <a:pt x="640080" y="302260"/>
                    </a:cubicBezTo>
                    <a:cubicBezTo>
                      <a:pt x="671830" y="283210"/>
                      <a:pt x="781050" y="275590"/>
                      <a:pt x="830580" y="252730"/>
                    </a:cubicBezTo>
                    <a:cubicBezTo>
                      <a:pt x="866140" y="236220"/>
                      <a:pt x="894080" y="200660"/>
                      <a:pt x="916940" y="193040"/>
                    </a:cubicBezTo>
                    <a:cubicBezTo>
                      <a:pt x="929640" y="187960"/>
                      <a:pt x="942340" y="195580"/>
                      <a:pt x="949960" y="189230"/>
                    </a:cubicBezTo>
                    <a:cubicBezTo>
                      <a:pt x="958850" y="184150"/>
                      <a:pt x="958850" y="166370"/>
                      <a:pt x="966470" y="157480"/>
                    </a:cubicBezTo>
                    <a:cubicBezTo>
                      <a:pt x="977900" y="147320"/>
                      <a:pt x="994410" y="139700"/>
                      <a:pt x="1010920" y="132080"/>
                    </a:cubicBezTo>
                    <a:cubicBezTo>
                      <a:pt x="1033780" y="124460"/>
                      <a:pt x="1071880" y="127000"/>
                      <a:pt x="1092200" y="114300"/>
                    </a:cubicBezTo>
                    <a:cubicBezTo>
                      <a:pt x="1111250" y="104140"/>
                      <a:pt x="1112520" y="83820"/>
                      <a:pt x="1134110" y="69850"/>
                    </a:cubicBezTo>
                    <a:cubicBezTo>
                      <a:pt x="1176020" y="43180"/>
                      <a:pt x="1300480" y="3810"/>
                      <a:pt x="1351280" y="1270"/>
                    </a:cubicBezTo>
                    <a:cubicBezTo>
                      <a:pt x="1376680" y="0"/>
                      <a:pt x="1402080" y="3810"/>
                      <a:pt x="1409700" y="12700"/>
                    </a:cubicBezTo>
                    <a:cubicBezTo>
                      <a:pt x="1416050" y="17780"/>
                      <a:pt x="1416050" y="29210"/>
                      <a:pt x="1413510" y="35560"/>
                    </a:cubicBezTo>
                    <a:cubicBezTo>
                      <a:pt x="1409700" y="43180"/>
                      <a:pt x="1389380" y="52070"/>
                      <a:pt x="1389380" y="52070"/>
                    </a:cubicBezTo>
                  </a:path>
                </a:pathLst>
              </a:custGeom>
              <a:solidFill>
                <a:srgbClr val="0571D3"/>
              </a:solidFill>
              <a:ln cap="sq">
                <a:noFill/>
                <a:prstDash val="solid"/>
                <a:miter/>
              </a:ln>
            </p:spPr>
          </p:sp>
        </p:grpSp>
        <p:grpSp>
          <p:nvGrpSpPr>
            <p:cNvPr id="185" name="Group 185"/>
            <p:cNvGrpSpPr/>
            <p:nvPr/>
          </p:nvGrpSpPr>
          <p:grpSpPr>
            <a:xfrm>
              <a:off x="9202220" y="3084891"/>
              <a:ext cx="31183" cy="194375"/>
              <a:chOff x="0" y="0"/>
              <a:chExt cx="152400" cy="949960"/>
            </a:xfrm>
          </p:grpSpPr>
          <p:sp>
            <p:nvSpPr>
              <p:cNvPr id="186" name="Freeform 186"/>
              <p:cNvSpPr/>
              <p:nvPr/>
            </p:nvSpPr>
            <p:spPr>
              <a:xfrm>
                <a:off x="15240" y="50800"/>
                <a:ext cx="86360" cy="849630"/>
              </a:xfrm>
              <a:custGeom>
                <a:avLst/>
                <a:gdLst/>
                <a:ahLst/>
                <a:cxnLst/>
                <a:rect l="l" t="t" r="r" b="b"/>
                <a:pathLst>
                  <a:path w="86360" h="849630">
                    <a:moveTo>
                      <a:pt x="86360" y="25400"/>
                    </a:moveTo>
                    <a:cubicBezTo>
                      <a:pt x="78740" y="839470"/>
                      <a:pt x="68580" y="848360"/>
                      <a:pt x="59690" y="848360"/>
                    </a:cubicBezTo>
                    <a:cubicBezTo>
                      <a:pt x="50800" y="848360"/>
                      <a:pt x="36830" y="829310"/>
                      <a:pt x="35560" y="820420"/>
                    </a:cubicBezTo>
                    <a:cubicBezTo>
                      <a:pt x="35560" y="812800"/>
                      <a:pt x="43180" y="802640"/>
                      <a:pt x="49530" y="800100"/>
                    </a:cubicBezTo>
                    <a:cubicBezTo>
                      <a:pt x="57150" y="797560"/>
                      <a:pt x="73660" y="800100"/>
                      <a:pt x="80010" y="805180"/>
                    </a:cubicBezTo>
                    <a:cubicBezTo>
                      <a:pt x="85090" y="811530"/>
                      <a:pt x="86360" y="829310"/>
                      <a:pt x="82550" y="835660"/>
                    </a:cubicBezTo>
                    <a:cubicBezTo>
                      <a:pt x="80010" y="842010"/>
                      <a:pt x="69850" y="849630"/>
                      <a:pt x="62230" y="848360"/>
                    </a:cubicBezTo>
                    <a:cubicBezTo>
                      <a:pt x="53340" y="847090"/>
                      <a:pt x="43180" y="839470"/>
                      <a:pt x="35560" y="822960"/>
                    </a:cubicBezTo>
                    <a:cubicBezTo>
                      <a:pt x="1270" y="742950"/>
                      <a:pt x="0" y="104140"/>
                      <a:pt x="35560" y="25400"/>
                    </a:cubicBezTo>
                    <a:cubicBezTo>
                      <a:pt x="43180" y="7620"/>
                      <a:pt x="55880" y="0"/>
                      <a:pt x="63500" y="0"/>
                    </a:cubicBezTo>
                    <a:cubicBezTo>
                      <a:pt x="72390" y="1270"/>
                      <a:pt x="86360" y="25400"/>
                      <a:pt x="86360" y="25400"/>
                    </a:cubicBezTo>
                  </a:path>
                </a:pathLst>
              </a:custGeom>
              <a:solidFill>
                <a:srgbClr val="0571D3"/>
              </a:solidFill>
              <a:ln cap="sq">
                <a:noFill/>
                <a:prstDash val="solid"/>
                <a:miter/>
              </a:ln>
            </p:spPr>
          </p:sp>
        </p:grpSp>
        <p:grpSp>
          <p:nvGrpSpPr>
            <p:cNvPr id="187" name="Group 187"/>
            <p:cNvGrpSpPr/>
            <p:nvPr/>
          </p:nvGrpSpPr>
          <p:grpSpPr>
            <a:xfrm>
              <a:off x="9168178" y="3254839"/>
              <a:ext cx="58468" cy="289483"/>
              <a:chOff x="0" y="0"/>
              <a:chExt cx="285750" cy="1414780"/>
            </a:xfrm>
          </p:grpSpPr>
          <p:sp>
            <p:nvSpPr>
              <p:cNvPr id="188" name="Freeform 188"/>
              <p:cNvSpPr/>
              <p:nvPr/>
            </p:nvSpPr>
            <p:spPr>
              <a:xfrm>
                <a:off x="48260" y="49530"/>
                <a:ext cx="186690" cy="1316990"/>
              </a:xfrm>
              <a:custGeom>
                <a:avLst/>
                <a:gdLst/>
                <a:ahLst/>
                <a:cxnLst/>
                <a:rect l="l" t="t" r="r" b="b"/>
                <a:pathLst>
                  <a:path w="186690" h="1316990">
                    <a:moveTo>
                      <a:pt x="186690" y="26670"/>
                    </a:moveTo>
                    <a:cubicBezTo>
                      <a:pt x="173990" y="595630"/>
                      <a:pt x="161290" y="590550"/>
                      <a:pt x="156210" y="603250"/>
                    </a:cubicBezTo>
                    <a:cubicBezTo>
                      <a:pt x="146050" y="626110"/>
                      <a:pt x="158750" y="690880"/>
                      <a:pt x="148590" y="712470"/>
                    </a:cubicBezTo>
                    <a:cubicBezTo>
                      <a:pt x="142240" y="725170"/>
                      <a:pt x="128270" y="722630"/>
                      <a:pt x="123190" y="736600"/>
                    </a:cubicBezTo>
                    <a:cubicBezTo>
                      <a:pt x="107950" y="770890"/>
                      <a:pt x="130810" y="892810"/>
                      <a:pt x="119380" y="941070"/>
                    </a:cubicBezTo>
                    <a:cubicBezTo>
                      <a:pt x="113030" y="971550"/>
                      <a:pt x="96520" y="979170"/>
                      <a:pt x="88900" y="1009650"/>
                    </a:cubicBezTo>
                    <a:cubicBezTo>
                      <a:pt x="76200" y="1062990"/>
                      <a:pt x="96520" y="1192530"/>
                      <a:pt x="81280" y="1245870"/>
                    </a:cubicBezTo>
                    <a:cubicBezTo>
                      <a:pt x="72390" y="1275080"/>
                      <a:pt x="57150" y="1303020"/>
                      <a:pt x="41910" y="1310640"/>
                    </a:cubicBezTo>
                    <a:cubicBezTo>
                      <a:pt x="33020" y="1315720"/>
                      <a:pt x="17780" y="1313180"/>
                      <a:pt x="11430" y="1309370"/>
                    </a:cubicBezTo>
                    <a:cubicBezTo>
                      <a:pt x="6350" y="1304290"/>
                      <a:pt x="2540" y="1294130"/>
                      <a:pt x="2540" y="1286510"/>
                    </a:cubicBezTo>
                    <a:cubicBezTo>
                      <a:pt x="3810" y="1280160"/>
                      <a:pt x="10160" y="1270000"/>
                      <a:pt x="16510" y="1267460"/>
                    </a:cubicBezTo>
                    <a:cubicBezTo>
                      <a:pt x="22860" y="1263650"/>
                      <a:pt x="34290" y="1263650"/>
                      <a:pt x="40640" y="1267460"/>
                    </a:cubicBezTo>
                    <a:cubicBezTo>
                      <a:pt x="45720" y="1270000"/>
                      <a:pt x="52070" y="1280160"/>
                      <a:pt x="53340" y="1286510"/>
                    </a:cubicBezTo>
                    <a:cubicBezTo>
                      <a:pt x="54610" y="1294130"/>
                      <a:pt x="49530" y="1304290"/>
                      <a:pt x="44450" y="1309370"/>
                    </a:cubicBezTo>
                    <a:cubicBezTo>
                      <a:pt x="39370" y="1313180"/>
                      <a:pt x="27940" y="1316990"/>
                      <a:pt x="21590" y="1314450"/>
                    </a:cubicBezTo>
                    <a:cubicBezTo>
                      <a:pt x="13970" y="1310640"/>
                      <a:pt x="3810" y="1300480"/>
                      <a:pt x="2540" y="1289050"/>
                    </a:cubicBezTo>
                    <a:cubicBezTo>
                      <a:pt x="0" y="1271270"/>
                      <a:pt x="29210" y="1242060"/>
                      <a:pt x="35560" y="1207770"/>
                    </a:cubicBezTo>
                    <a:cubicBezTo>
                      <a:pt x="46990" y="1154430"/>
                      <a:pt x="27940" y="1050290"/>
                      <a:pt x="39370" y="1002030"/>
                    </a:cubicBezTo>
                    <a:cubicBezTo>
                      <a:pt x="45720" y="972820"/>
                      <a:pt x="63500" y="965200"/>
                      <a:pt x="69850" y="937260"/>
                    </a:cubicBezTo>
                    <a:cubicBezTo>
                      <a:pt x="81280" y="889000"/>
                      <a:pt x="60960" y="803910"/>
                      <a:pt x="72390" y="737870"/>
                    </a:cubicBezTo>
                    <a:cubicBezTo>
                      <a:pt x="82550" y="671830"/>
                      <a:pt x="123190" y="623570"/>
                      <a:pt x="135890" y="541020"/>
                    </a:cubicBezTo>
                    <a:cubicBezTo>
                      <a:pt x="156210" y="408940"/>
                      <a:pt x="107950" y="76200"/>
                      <a:pt x="135890" y="20320"/>
                    </a:cubicBezTo>
                    <a:cubicBezTo>
                      <a:pt x="143510" y="6350"/>
                      <a:pt x="156210" y="0"/>
                      <a:pt x="163830" y="1270"/>
                    </a:cubicBezTo>
                    <a:cubicBezTo>
                      <a:pt x="172720" y="2540"/>
                      <a:pt x="186690" y="26670"/>
                      <a:pt x="186690" y="26670"/>
                    </a:cubicBezTo>
                  </a:path>
                </a:pathLst>
              </a:custGeom>
              <a:solidFill>
                <a:srgbClr val="0571D3"/>
              </a:solidFill>
              <a:ln cap="sq">
                <a:noFill/>
                <a:prstDash val="solid"/>
                <a:miter/>
              </a:ln>
            </p:spPr>
          </p:sp>
        </p:grpSp>
        <p:grpSp>
          <p:nvGrpSpPr>
            <p:cNvPr id="189" name="Group 189"/>
            <p:cNvGrpSpPr/>
            <p:nvPr/>
          </p:nvGrpSpPr>
          <p:grpSpPr>
            <a:xfrm>
              <a:off x="9012523" y="2605971"/>
              <a:ext cx="173326" cy="245047"/>
              <a:chOff x="0" y="0"/>
              <a:chExt cx="847090" cy="1197610"/>
            </a:xfrm>
          </p:grpSpPr>
          <p:sp>
            <p:nvSpPr>
              <p:cNvPr id="190" name="Freeform 190"/>
              <p:cNvSpPr/>
              <p:nvPr/>
            </p:nvSpPr>
            <p:spPr>
              <a:xfrm>
                <a:off x="46990" y="46990"/>
                <a:ext cx="750570" cy="1099820"/>
              </a:xfrm>
              <a:custGeom>
                <a:avLst/>
                <a:gdLst/>
                <a:ahLst/>
                <a:cxnLst/>
                <a:rect l="l" t="t" r="r" b="b"/>
                <a:pathLst>
                  <a:path w="750570" h="1099820">
                    <a:moveTo>
                      <a:pt x="706120" y="62230"/>
                    </a:moveTo>
                    <a:cubicBezTo>
                      <a:pt x="692150" y="41910"/>
                      <a:pt x="610870" y="96520"/>
                      <a:pt x="594360" y="121920"/>
                    </a:cubicBezTo>
                    <a:cubicBezTo>
                      <a:pt x="584200" y="137160"/>
                      <a:pt x="590550" y="148590"/>
                      <a:pt x="582930" y="165100"/>
                    </a:cubicBezTo>
                    <a:cubicBezTo>
                      <a:pt x="567690" y="195580"/>
                      <a:pt x="518160" y="255270"/>
                      <a:pt x="494030" y="274320"/>
                    </a:cubicBezTo>
                    <a:cubicBezTo>
                      <a:pt x="481330" y="283210"/>
                      <a:pt x="468630" y="279400"/>
                      <a:pt x="458470" y="288290"/>
                    </a:cubicBezTo>
                    <a:cubicBezTo>
                      <a:pt x="445770" y="299720"/>
                      <a:pt x="440690" y="327660"/>
                      <a:pt x="424180" y="342900"/>
                    </a:cubicBezTo>
                    <a:cubicBezTo>
                      <a:pt x="406400" y="361950"/>
                      <a:pt x="372110" y="386080"/>
                      <a:pt x="351790" y="392430"/>
                    </a:cubicBezTo>
                    <a:cubicBezTo>
                      <a:pt x="341630" y="396240"/>
                      <a:pt x="330200" y="388620"/>
                      <a:pt x="323850" y="393700"/>
                    </a:cubicBezTo>
                    <a:cubicBezTo>
                      <a:pt x="317500" y="398780"/>
                      <a:pt x="318770" y="411480"/>
                      <a:pt x="311150" y="420370"/>
                    </a:cubicBezTo>
                    <a:cubicBezTo>
                      <a:pt x="299720" y="431800"/>
                      <a:pt x="261620" y="435610"/>
                      <a:pt x="251460" y="453390"/>
                    </a:cubicBezTo>
                    <a:cubicBezTo>
                      <a:pt x="241300" y="471170"/>
                      <a:pt x="255270" y="500380"/>
                      <a:pt x="250190" y="527050"/>
                    </a:cubicBezTo>
                    <a:cubicBezTo>
                      <a:pt x="245110" y="557530"/>
                      <a:pt x="229870" y="605790"/>
                      <a:pt x="215900" y="627380"/>
                    </a:cubicBezTo>
                    <a:cubicBezTo>
                      <a:pt x="208280" y="638810"/>
                      <a:pt x="196850" y="636270"/>
                      <a:pt x="190500" y="650240"/>
                    </a:cubicBezTo>
                    <a:cubicBezTo>
                      <a:pt x="175260" y="680720"/>
                      <a:pt x="194310" y="782320"/>
                      <a:pt x="179070" y="829310"/>
                    </a:cubicBezTo>
                    <a:cubicBezTo>
                      <a:pt x="167640" y="863600"/>
                      <a:pt x="139700" y="881380"/>
                      <a:pt x="124460" y="913130"/>
                    </a:cubicBezTo>
                    <a:cubicBezTo>
                      <a:pt x="109220" y="947420"/>
                      <a:pt x="102870" y="1004570"/>
                      <a:pt x="87630" y="1027430"/>
                    </a:cubicBezTo>
                    <a:cubicBezTo>
                      <a:pt x="78740" y="1038860"/>
                      <a:pt x="64770" y="1040130"/>
                      <a:pt x="58420" y="1049020"/>
                    </a:cubicBezTo>
                    <a:cubicBezTo>
                      <a:pt x="50800" y="1059180"/>
                      <a:pt x="53340" y="1079500"/>
                      <a:pt x="45720" y="1084580"/>
                    </a:cubicBezTo>
                    <a:cubicBezTo>
                      <a:pt x="38100" y="1090930"/>
                      <a:pt x="19050" y="1089660"/>
                      <a:pt x="11430" y="1084580"/>
                    </a:cubicBezTo>
                    <a:cubicBezTo>
                      <a:pt x="6350" y="1079500"/>
                      <a:pt x="0" y="1064260"/>
                      <a:pt x="5080" y="1056640"/>
                    </a:cubicBezTo>
                    <a:cubicBezTo>
                      <a:pt x="15240" y="1042670"/>
                      <a:pt x="82550" y="1056640"/>
                      <a:pt x="132080" y="1047750"/>
                    </a:cubicBezTo>
                    <a:cubicBezTo>
                      <a:pt x="204470" y="1036320"/>
                      <a:pt x="334010" y="1002030"/>
                      <a:pt x="393700" y="975360"/>
                    </a:cubicBezTo>
                    <a:cubicBezTo>
                      <a:pt x="427990" y="958850"/>
                      <a:pt x="436880" y="941070"/>
                      <a:pt x="468630" y="925830"/>
                    </a:cubicBezTo>
                    <a:cubicBezTo>
                      <a:pt x="516890" y="902970"/>
                      <a:pt x="626110" y="886460"/>
                      <a:pt x="657860" y="859790"/>
                    </a:cubicBezTo>
                    <a:cubicBezTo>
                      <a:pt x="673100" y="847090"/>
                      <a:pt x="670560" y="822960"/>
                      <a:pt x="680720" y="817880"/>
                    </a:cubicBezTo>
                    <a:cubicBezTo>
                      <a:pt x="688340" y="814070"/>
                      <a:pt x="704850" y="819150"/>
                      <a:pt x="709930" y="825500"/>
                    </a:cubicBezTo>
                    <a:cubicBezTo>
                      <a:pt x="715010" y="831850"/>
                      <a:pt x="715010" y="848360"/>
                      <a:pt x="711200" y="855980"/>
                    </a:cubicBezTo>
                    <a:cubicBezTo>
                      <a:pt x="707390" y="862330"/>
                      <a:pt x="697230" y="867410"/>
                      <a:pt x="689610" y="866140"/>
                    </a:cubicBezTo>
                    <a:cubicBezTo>
                      <a:pt x="683260" y="866140"/>
                      <a:pt x="671830" y="861060"/>
                      <a:pt x="669290" y="854710"/>
                    </a:cubicBezTo>
                    <a:cubicBezTo>
                      <a:pt x="665480" y="847090"/>
                      <a:pt x="670560" y="824230"/>
                      <a:pt x="678180" y="819150"/>
                    </a:cubicBezTo>
                    <a:cubicBezTo>
                      <a:pt x="683260" y="815340"/>
                      <a:pt x="694690" y="815340"/>
                      <a:pt x="701040" y="817880"/>
                    </a:cubicBezTo>
                    <a:cubicBezTo>
                      <a:pt x="707390" y="821690"/>
                      <a:pt x="715010" y="829310"/>
                      <a:pt x="716280" y="838200"/>
                    </a:cubicBezTo>
                    <a:cubicBezTo>
                      <a:pt x="716280" y="852170"/>
                      <a:pt x="699770" y="885190"/>
                      <a:pt x="680720" y="901700"/>
                    </a:cubicBezTo>
                    <a:cubicBezTo>
                      <a:pt x="655320" y="922020"/>
                      <a:pt x="591820" y="922020"/>
                      <a:pt x="570230" y="935990"/>
                    </a:cubicBezTo>
                    <a:cubicBezTo>
                      <a:pt x="557530" y="943610"/>
                      <a:pt x="557530" y="956310"/>
                      <a:pt x="546100" y="962660"/>
                    </a:cubicBezTo>
                    <a:cubicBezTo>
                      <a:pt x="530860" y="971550"/>
                      <a:pt x="505460" y="967740"/>
                      <a:pt x="485140" y="976630"/>
                    </a:cubicBezTo>
                    <a:cubicBezTo>
                      <a:pt x="461010" y="986790"/>
                      <a:pt x="444500" y="1014730"/>
                      <a:pt x="411480" y="1029970"/>
                    </a:cubicBezTo>
                    <a:cubicBezTo>
                      <a:pt x="356870" y="1052830"/>
                      <a:pt x="226060" y="1061720"/>
                      <a:pt x="179070" y="1076960"/>
                    </a:cubicBezTo>
                    <a:cubicBezTo>
                      <a:pt x="158750" y="1084580"/>
                      <a:pt x="152400" y="1097280"/>
                      <a:pt x="134620" y="1098550"/>
                    </a:cubicBezTo>
                    <a:cubicBezTo>
                      <a:pt x="111760" y="1099820"/>
                      <a:pt x="73660" y="1073150"/>
                      <a:pt x="52070" y="1075690"/>
                    </a:cubicBezTo>
                    <a:cubicBezTo>
                      <a:pt x="39370" y="1076960"/>
                      <a:pt x="30480" y="1092200"/>
                      <a:pt x="22860" y="1090930"/>
                    </a:cubicBezTo>
                    <a:cubicBezTo>
                      <a:pt x="15240" y="1089660"/>
                      <a:pt x="3810" y="1078230"/>
                      <a:pt x="3810" y="1069340"/>
                    </a:cubicBezTo>
                    <a:cubicBezTo>
                      <a:pt x="2540" y="1054100"/>
                      <a:pt x="29210" y="1033780"/>
                      <a:pt x="44450" y="1005840"/>
                    </a:cubicBezTo>
                    <a:cubicBezTo>
                      <a:pt x="69850" y="956310"/>
                      <a:pt x="118110" y="855980"/>
                      <a:pt x="133350" y="789940"/>
                    </a:cubicBezTo>
                    <a:cubicBezTo>
                      <a:pt x="144780" y="739140"/>
                      <a:pt x="129540" y="679450"/>
                      <a:pt x="140970" y="648970"/>
                    </a:cubicBezTo>
                    <a:cubicBezTo>
                      <a:pt x="148590" y="629920"/>
                      <a:pt x="163830" y="624840"/>
                      <a:pt x="173990" y="608330"/>
                    </a:cubicBezTo>
                    <a:cubicBezTo>
                      <a:pt x="185420" y="585470"/>
                      <a:pt x="195580" y="549910"/>
                      <a:pt x="200660" y="521970"/>
                    </a:cubicBezTo>
                    <a:cubicBezTo>
                      <a:pt x="205740" y="497840"/>
                      <a:pt x="198120" y="473710"/>
                      <a:pt x="204470" y="453390"/>
                    </a:cubicBezTo>
                    <a:cubicBezTo>
                      <a:pt x="209550" y="435610"/>
                      <a:pt x="215900" y="422910"/>
                      <a:pt x="231140" y="406400"/>
                    </a:cubicBezTo>
                    <a:cubicBezTo>
                      <a:pt x="260350" y="375920"/>
                      <a:pt x="340360" y="349250"/>
                      <a:pt x="389890" y="307340"/>
                    </a:cubicBezTo>
                    <a:cubicBezTo>
                      <a:pt x="444500" y="262890"/>
                      <a:pt x="511810" y="187960"/>
                      <a:pt x="541020" y="144780"/>
                    </a:cubicBezTo>
                    <a:cubicBezTo>
                      <a:pt x="557530" y="119380"/>
                      <a:pt x="553720" y="99060"/>
                      <a:pt x="570230" y="80010"/>
                    </a:cubicBezTo>
                    <a:cubicBezTo>
                      <a:pt x="590550" y="54610"/>
                      <a:pt x="641350" y="24130"/>
                      <a:pt x="668020" y="12700"/>
                    </a:cubicBezTo>
                    <a:cubicBezTo>
                      <a:pt x="681990" y="5080"/>
                      <a:pt x="693420" y="0"/>
                      <a:pt x="706120" y="3810"/>
                    </a:cubicBezTo>
                    <a:cubicBezTo>
                      <a:pt x="721360" y="7620"/>
                      <a:pt x="746760" y="30480"/>
                      <a:pt x="749300" y="41910"/>
                    </a:cubicBezTo>
                    <a:cubicBezTo>
                      <a:pt x="750570" y="50800"/>
                      <a:pt x="741680" y="63500"/>
                      <a:pt x="734060" y="67310"/>
                    </a:cubicBezTo>
                    <a:cubicBezTo>
                      <a:pt x="726440" y="69850"/>
                      <a:pt x="706120" y="62230"/>
                      <a:pt x="706120" y="62230"/>
                    </a:cubicBezTo>
                  </a:path>
                </a:pathLst>
              </a:custGeom>
              <a:solidFill>
                <a:srgbClr val="0571D3"/>
              </a:solidFill>
              <a:ln cap="sq">
                <a:noFill/>
                <a:prstDash val="solid"/>
                <a:miter/>
              </a:ln>
            </p:spPr>
          </p:sp>
        </p:grpSp>
        <p:grpSp>
          <p:nvGrpSpPr>
            <p:cNvPr id="191" name="Group 191"/>
            <p:cNvGrpSpPr/>
            <p:nvPr/>
          </p:nvGrpSpPr>
          <p:grpSpPr>
            <a:xfrm>
              <a:off x="9147909" y="2608829"/>
              <a:ext cx="200871" cy="228416"/>
              <a:chOff x="0" y="0"/>
              <a:chExt cx="981710" cy="1116330"/>
            </a:xfrm>
          </p:grpSpPr>
          <p:sp>
            <p:nvSpPr>
              <p:cNvPr id="192" name="Freeform 192"/>
              <p:cNvSpPr/>
              <p:nvPr/>
            </p:nvSpPr>
            <p:spPr>
              <a:xfrm>
                <a:off x="49530" y="50800"/>
                <a:ext cx="883920" cy="1016000"/>
              </a:xfrm>
              <a:custGeom>
                <a:avLst/>
                <a:gdLst/>
                <a:ahLst/>
                <a:cxnLst/>
                <a:rect l="l" t="t" r="r" b="b"/>
                <a:pathLst>
                  <a:path w="883920" h="1016000">
                    <a:moveTo>
                      <a:pt x="26670" y="0"/>
                    </a:moveTo>
                    <a:cubicBezTo>
                      <a:pt x="266700" y="27940"/>
                      <a:pt x="325120" y="92710"/>
                      <a:pt x="350520" y="129540"/>
                    </a:cubicBezTo>
                    <a:cubicBezTo>
                      <a:pt x="367030" y="152400"/>
                      <a:pt x="361950" y="180340"/>
                      <a:pt x="375920" y="193040"/>
                    </a:cubicBezTo>
                    <a:cubicBezTo>
                      <a:pt x="387350" y="203200"/>
                      <a:pt x="408940" y="195580"/>
                      <a:pt x="420370" y="205740"/>
                    </a:cubicBezTo>
                    <a:cubicBezTo>
                      <a:pt x="433070" y="215900"/>
                      <a:pt x="430530" y="250190"/>
                      <a:pt x="441960" y="260350"/>
                    </a:cubicBezTo>
                    <a:cubicBezTo>
                      <a:pt x="452120" y="269240"/>
                      <a:pt x="468630" y="260350"/>
                      <a:pt x="481330" y="267970"/>
                    </a:cubicBezTo>
                    <a:cubicBezTo>
                      <a:pt x="500380" y="278130"/>
                      <a:pt x="516890" y="312420"/>
                      <a:pt x="537210" y="327660"/>
                    </a:cubicBezTo>
                    <a:cubicBezTo>
                      <a:pt x="553720" y="341630"/>
                      <a:pt x="575310" y="341630"/>
                      <a:pt x="591820" y="358140"/>
                    </a:cubicBezTo>
                    <a:cubicBezTo>
                      <a:pt x="613410" y="381000"/>
                      <a:pt x="632460" y="426720"/>
                      <a:pt x="641350" y="459740"/>
                    </a:cubicBezTo>
                    <a:cubicBezTo>
                      <a:pt x="648970" y="487680"/>
                      <a:pt x="641350" y="521970"/>
                      <a:pt x="648970" y="539750"/>
                    </a:cubicBezTo>
                    <a:cubicBezTo>
                      <a:pt x="655320" y="552450"/>
                      <a:pt x="671830" y="556260"/>
                      <a:pt x="675640" y="566420"/>
                    </a:cubicBezTo>
                    <a:cubicBezTo>
                      <a:pt x="678180" y="574040"/>
                      <a:pt x="671830" y="584200"/>
                      <a:pt x="675640" y="593090"/>
                    </a:cubicBezTo>
                    <a:cubicBezTo>
                      <a:pt x="679450" y="605790"/>
                      <a:pt x="698500" y="614680"/>
                      <a:pt x="708660" y="631190"/>
                    </a:cubicBezTo>
                    <a:cubicBezTo>
                      <a:pt x="722630" y="654050"/>
                      <a:pt x="726440" y="693420"/>
                      <a:pt x="741680" y="726440"/>
                    </a:cubicBezTo>
                    <a:cubicBezTo>
                      <a:pt x="760730" y="765810"/>
                      <a:pt x="803910" y="810260"/>
                      <a:pt x="821690" y="848360"/>
                    </a:cubicBezTo>
                    <a:cubicBezTo>
                      <a:pt x="835660" y="878840"/>
                      <a:pt x="835660" y="909320"/>
                      <a:pt x="847090" y="932180"/>
                    </a:cubicBezTo>
                    <a:cubicBezTo>
                      <a:pt x="857250" y="952500"/>
                      <a:pt x="878840" y="966470"/>
                      <a:pt x="881380" y="981710"/>
                    </a:cubicBezTo>
                    <a:cubicBezTo>
                      <a:pt x="882650" y="991870"/>
                      <a:pt x="877570" y="1007110"/>
                      <a:pt x="871220" y="1010920"/>
                    </a:cubicBezTo>
                    <a:cubicBezTo>
                      <a:pt x="863600" y="1014730"/>
                      <a:pt x="839470" y="1009650"/>
                      <a:pt x="835660" y="1002030"/>
                    </a:cubicBezTo>
                    <a:cubicBezTo>
                      <a:pt x="830580" y="995680"/>
                      <a:pt x="838200" y="971550"/>
                      <a:pt x="845820" y="967740"/>
                    </a:cubicBezTo>
                    <a:cubicBezTo>
                      <a:pt x="853440" y="962660"/>
                      <a:pt x="875030" y="971550"/>
                      <a:pt x="880110" y="979170"/>
                    </a:cubicBezTo>
                    <a:cubicBezTo>
                      <a:pt x="883920" y="985520"/>
                      <a:pt x="882650" y="996950"/>
                      <a:pt x="878840" y="1003300"/>
                    </a:cubicBezTo>
                    <a:cubicBezTo>
                      <a:pt x="875030" y="1008380"/>
                      <a:pt x="866140" y="1016000"/>
                      <a:pt x="858520" y="1014730"/>
                    </a:cubicBezTo>
                    <a:cubicBezTo>
                      <a:pt x="844550" y="1014730"/>
                      <a:pt x="812800" y="993140"/>
                      <a:pt x="802640" y="975360"/>
                    </a:cubicBezTo>
                    <a:cubicBezTo>
                      <a:pt x="792480" y="957580"/>
                      <a:pt x="803910" y="933450"/>
                      <a:pt x="795020" y="909320"/>
                    </a:cubicBezTo>
                    <a:cubicBezTo>
                      <a:pt x="783590" y="877570"/>
                      <a:pt x="746760" y="844550"/>
                      <a:pt x="726440" y="806450"/>
                    </a:cubicBezTo>
                    <a:cubicBezTo>
                      <a:pt x="702310" y="765810"/>
                      <a:pt x="671830" y="704850"/>
                      <a:pt x="662940" y="673100"/>
                    </a:cubicBezTo>
                    <a:cubicBezTo>
                      <a:pt x="659130" y="656590"/>
                      <a:pt x="665480" y="643890"/>
                      <a:pt x="660400" y="633730"/>
                    </a:cubicBezTo>
                    <a:cubicBezTo>
                      <a:pt x="655320" y="624840"/>
                      <a:pt x="642620" y="623570"/>
                      <a:pt x="635000" y="614680"/>
                    </a:cubicBezTo>
                    <a:cubicBezTo>
                      <a:pt x="622300" y="598170"/>
                      <a:pt x="607060" y="567690"/>
                      <a:pt x="598170" y="541020"/>
                    </a:cubicBezTo>
                    <a:cubicBezTo>
                      <a:pt x="590550" y="513080"/>
                      <a:pt x="595630" y="476250"/>
                      <a:pt x="586740" y="449580"/>
                    </a:cubicBezTo>
                    <a:cubicBezTo>
                      <a:pt x="579120" y="427990"/>
                      <a:pt x="571500" y="412750"/>
                      <a:pt x="556260" y="393700"/>
                    </a:cubicBezTo>
                    <a:cubicBezTo>
                      <a:pt x="534670" y="367030"/>
                      <a:pt x="488950" y="327660"/>
                      <a:pt x="459740" y="308610"/>
                    </a:cubicBezTo>
                    <a:cubicBezTo>
                      <a:pt x="439420" y="294640"/>
                      <a:pt x="411480" y="295910"/>
                      <a:pt x="401320" y="281940"/>
                    </a:cubicBezTo>
                    <a:cubicBezTo>
                      <a:pt x="393700" y="271780"/>
                      <a:pt x="402590" y="248920"/>
                      <a:pt x="396240" y="242570"/>
                    </a:cubicBezTo>
                    <a:cubicBezTo>
                      <a:pt x="389890" y="236220"/>
                      <a:pt x="373380" y="242570"/>
                      <a:pt x="363220" y="237490"/>
                    </a:cubicBezTo>
                    <a:cubicBezTo>
                      <a:pt x="353060" y="233680"/>
                      <a:pt x="340360" y="224790"/>
                      <a:pt x="334010" y="214630"/>
                    </a:cubicBezTo>
                    <a:cubicBezTo>
                      <a:pt x="327660" y="203200"/>
                      <a:pt x="332740" y="180340"/>
                      <a:pt x="325120" y="170180"/>
                    </a:cubicBezTo>
                    <a:cubicBezTo>
                      <a:pt x="317500" y="161290"/>
                      <a:pt x="300990" y="163830"/>
                      <a:pt x="290830" y="154940"/>
                    </a:cubicBezTo>
                    <a:cubicBezTo>
                      <a:pt x="278130" y="143510"/>
                      <a:pt x="275590" y="121920"/>
                      <a:pt x="261620" y="107950"/>
                    </a:cubicBezTo>
                    <a:cubicBezTo>
                      <a:pt x="241300" y="87630"/>
                      <a:pt x="209550" y="62230"/>
                      <a:pt x="173990" y="50800"/>
                    </a:cubicBezTo>
                    <a:cubicBezTo>
                      <a:pt x="130810" y="38100"/>
                      <a:pt x="38100" y="63500"/>
                      <a:pt x="13970" y="48260"/>
                    </a:cubicBezTo>
                    <a:cubicBezTo>
                      <a:pt x="5080" y="41910"/>
                      <a:pt x="0" y="30480"/>
                      <a:pt x="1270" y="22860"/>
                    </a:cubicBezTo>
                    <a:cubicBezTo>
                      <a:pt x="2540" y="13970"/>
                      <a:pt x="26670" y="0"/>
                      <a:pt x="26670" y="0"/>
                    </a:cubicBezTo>
                  </a:path>
                </a:pathLst>
              </a:custGeom>
              <a:solidFill>
                <a:srgbClr val="0571D3"/>
              </a:solidFill>
              <a:ln cap="sq">
                <a:noFill/>
                <a:prstDash val="solid"/>
                <a:miter/>
              </a:ln>
            </p:spPr>
          </p:sp>
        </p:grpSp>
        <p:grpSp>
          <p:nvGrpSpPr>
            <p:cNvPr id="193" name="Group 193"/>
            <p:cNvGrpSpPr/>
            <p:nvPr/>
          </p:nvGrpSpPr>
          <p:grpSpPr>
            <a:xfrm>
              <a:off x="9168698" y="2758508"/>
              <a:ext cx="180602" cy="105763"/>
              <a:chOff x="0" y="0"/>
              <a:chExt cx="882650" cy="516890"/>
            </a:xfrm>
          </p:grpSpPr>
          <p:sp>
            <p:nvSpPr>
              <p:cNvPr id="194" name="Freeform 194"/>
              <p:cNvSpPr/>
              <p:nvPr/>
            </p:nvSpPr>
            <p:spPr>
              <a:xfrm>
                <a:off x="46990" y="50800"/>
                <a:ext cx="788670" cy="417830"/>
              </a:xfrm>
              <a:custGeom>
                <a:avLst/>
                <a:gdLst/>
                <a:ahLst/>
                <a:cxnLst/>
                <a:rect l="l" t="t" r="r" b="b"/>
                <a:pathLst>
                  <a:path w="788670" h="417830">
                    <a:moveTo>
                      <a:pt x="26670" y="0"/>
                    </a:moveTo>
                    <a:cubicBezTo>
                      <a:pt x="92710" y="12700"/>
                      <a:pt x="116840" y="50800"/>
                      <a:pt x="138430" y="60960"/>
                    </a:cubicBezTo>
                    <a:cubicBezTo>
                      <a:pt x="152400" y="68580"/>
                      <a:pt x="167640" y="60960"/>
                      <a:pt x="181610" y="68580"/>
                    </a:cubicBezTo>
                    <a:cubicBezTo>
                      <a:pt x="201930" y="78740"/>
                      <a:pt x="215900" y="113030"/>
                      <a:pt x="238760" y="129540"/>
                    </a:cubicBezTo>
                    <a:cubicBezTo>
                      <a:pt x="261620" y="144780"/>
                      <a:pt x="295910" y="147320"/>
                      <a:pt x="316230" y="163830"/>
                    </a:cubicBezTo>
                    <a:cubicBezTo>
                      <a:pt x="335280" y="180340"/>
                      <a:pt x="344170" y="214630"/>
                      <a:pt x="361950" y="224790"/>
                    </a:cubicBezTo>
                    <a:cubicBezTo>
                      <a:pt x="374650" y="232410"/>
                      <a:pt x="386080" y="224790"/>
                      <a:pt x="406400" y="231140"/>
                    </a:cubicBezTo>
                    <a:cubicBezTo>
                      <a:pt x="459740" y="246380"/>
                      <a:pt x="633730" y="351790"/>
                      <a:pt x="676910" y="363220"/>
                    </a:cubicBezTo>
                    <a:cubicBezTo>
                      <a:pt x="690880" y="367030"/>
                      <a:pt x="695960" y="368300"/>
                      <a:pt x="704850" y="364490"/>
                    </a:cubicBezTo>
                    <a:cubicBezTo>
                      <a:pt x="713740" y="360680"/>
                      <a:pt x="721360" y="349250"/>
                      <a:pt x="726440" y="335280"/>
                    </a:cubicBezTo>
                    <a:cubicBezTo>
                      <a:pt x="736600" y="309880"/>
                      <a:pt x="723900" y="237490"/>
                      <a:pt x="734060" y="215900"/>
                    </a:cubicBezTo>
                    <a:cubicBezTo>
                      <a:pt x="737870" y="207010"/>
                      <a:pt x="744220" y="201930"/>
                      <a:pt x="751840" y="200660"/>
                    </a:cubicBezTo>
                    <a:cubicBezTo>
                      <a:pt x="758190" y="198120"/>
                      <a:pt x="769620" y="200660"/>
                      <a:pt x="774700" y="205740"/>
                    </a:cubicBezTo>
                    <a:cubicBezTo>
                      <a:pt x="779780" y="210820"/>
                      <a:pt x="783590" y="220980"/>
                      <a:pt x="783590" y="227330"/>
                    </a:cubicBezTo>
                    <a:cubicBezTo>
                      <a:pt x="782320" y="234950"/>
                      <a:pt x="775970" y="243840"/>
                      <a:pt x="769620" y="247650"/>
                    </a:cubicBezTo>
                    <a:cubicBezTo>
                      <a:pt x="763270" y="250190"/>
                      <a:pt x="751840" y="250190"/>
                      <a:pt x="745490" y="247650"/>
                    </a:cubicBezTo>
                    <a:cubicBezTo>
                      <a:pt x="739140" y="243840"/>
                      <a:pt x="732790" y="234950"/>
                      <a:pt x="732790" y="227330"/>
                    </a:cubicBezTo>
                    <a:cubicBezTo>
                      <a:pt x="732790" y="219710"/>
                      <a:pt x="741680" y="204470"/>
                      <a:pt x="749300" y="200660"/>
                    </a:cubicBezTo>
                    <a:cubicBezTo>
                      <a:pt x="755650" y="198120"/>
                      <a:pt x="767080" y="200660"/>
                      <a:pt x="772160" y="204470"/>
                    </a:cubicBezTo>
                    <a:cubicBezTo>
                      <a:pt x="778510" y="208280"/>
                      <a:pt x="781050" y="214630"/>
                      <a:pt x="783590" y="224790"/>
                    </a:cubicBezTo>
                    <a:cubicBezTo>
                      <a:pt x="788670" y="248920"/>
                      <a:pt x="782320" y="323850"/>
                      <a:pt x="773430" y="353060"/>
                    </a:cubicBezTo>
                    <a:cubicBezTo>
                      <a:pt x="769620" y="369570"/>
                      <a:pt x="767080" y="381000"/>
                      <a:pt x="756920" y="389890"/>
                    </a:cubicBezTo>
                    <a:cubicBezTo>
                      <a:pt x="744220" y="402590"/>
                      <a:pt x="721360" y="412750"/>
                      <a:pt x="701040" y="415290"/>
                    </a:cubicBezTo>
                    <a:cubicBezTo>
                      <a:pt x="676910" y="417830"/>
                      <a:pt x="654050" y="408940"/>
                      <a:pt x="621030" y="396240"/>
                    </a:cubicBezTo>
                    <a:cubicBezTo>
                      <a:pt x="563880" y="374650"/>
                      <a:pt x="453390" y="300990"/>
                      <a:pt x="398780" y="280670"/>
                    </a:cubicBezTo>
                    <a:cubicBezTo>
                      <a:pt x="369570" y="269240"/>
                      <a:pt x="345440" y="274320"/>
                      <a:pt x="327660" y="261620"/>
                    </a:cubicBezTo>
                    <a:cubicBezTo>
                      <a:pt x="311150" y="248920"/>
                      <a:pt x="309880" y="222250"/>
                      <a:pt x="293370" y="205740"/>
                    </a:cubicBezTo>
                    <a:cubicBezTo>
                      <a:pt x="270510" y="185420"/>
                      <a:pt x="223520" y="176530"/>
                      <a:pt x="200660" y="157480"/>
                    </a:cubicBezTo>
                    <a:cubicBezTo>
                      <a:pt x="182880" y="143510"/>
                      <a:pt x="175260" y="116840"/>
                      <a:pt x="161290" y="109220"/>
                    </a:cubicBezTo>
                    <a:cubicBezTo>
                      <a:pt x="152400" y="105410"/>
                      <a:pt x="143510" y="113030"/>
                      <a:pt x="133350" y="107950"/>
                    </a:cubicBezTo>
                    <a:cubicBezTo>
                      <a:pt x="113030" y="101600"/>
                      <a:pt x="82550" y="57150"/>
                      <a:pt x="58420" y="48260"/>
                    </a:cubicBezTo>
                    <a:cubicBezTo>
                      <a:pt x="41910" y="40640"/>
                      <a:pt x="19050" y="52070"/>
                      <a:pt x="10160" y="44450"/>
                    </a:cubicBezTo>
                    <a:cubicBezTo>
                      <a:pt x="3810" y="39370"/>
                      <a:pt x="0" y="24130"/>
                      <a:pt x="3810" y="16510"/>
                    </a:cubicBezTo>
                    <a:cubicBezTo>
                      <a:pt x="6350" y="8890"/>
                      <a:pt x="26670" y="0"/>
                      <a:pt x="26670" y="0"/>
                    </a:cubicBezTo>
                  </a:path>
                </a:pathLst>
              </a:custGeom>
              <a:solidFill>
                <a:srgbClr val="0571D3"/>
              </a:solidFill>
              <a:ln cap="sq">
                <a:noFill/>
                <a:prstDash val="solid"/>
                <a:miter/>
              </a:ln>
            </p:spPr>
          </p:sp>
        </p:grpSp>
        <p:grpSp>
          <p:nvGrpSpPr>
            <p:cNvPr id="195" name="Group 195"/>
            <p:cNvGrpSpPr/>
            <p:nvPr/>
          </p:nvGrpSpPr>
          <p:grpSpPr>
            <a:xfrm>
              <a:off x="9168958" y="2542045"/>
              <a:ext cx="30404" cy="29624"/>
              <a:chOff x="0" y="0"/>
              <a:chExt cx="148590" cy="144780"/>
            </a:xfrm>
          </p:grpSpPr>
          <p:sp>
            <p:nvSpPr>
              <p:cNvPr id="196" name="Freeform 196"/>
              <p:cNvSpPr/>
              <p:nvPr/>
            </p:nvSpPr>
            <p:spPr>
              <a:xfrm>
                <a:off x="46990" y="45720"/>
                <a:ext cx="49530" cy="52070"/>
              </a:xfrm>
              <a:custGeom>
                <a:avLst/>
                <a:gdLst/>
                <a:ahLst/>
                <a:cxnLst/>
                <a:rect l="l" t="t" r="r" b="b"/>
                <a:pathLst>
                  <a:path w="49530" h="52070">
                    <a:moveTo>
                      <a:pt x="49530" y="17780"/>
                    </a:moveTo>
                    <a:cubicBezTo>
                      <a:pt x="27940" y="52070"/>
                      <a:pt x="8890" y="45720"/>
                      <a:pt x="3810" y="38100"/>
                    </a:cubicBezTo>
                    <a:cubicBezTo>
                      <a:pt x="0" y="31750"/>
                      <a:pt x="3810" y="10160"/>
                      <a:pt x="10160" y="5080"/>
                    </a:cubicBezTo>
                    <a:cubicBezTo>
                      <a:pt x="16510" y="0"/>
                      <a:pt x="43180" y="7620"/>
                      <a:pt x="43180" y="7620"/>
                    </a:cubicBezTo>
                  </a:path>
                </a:pathLst>
              </a:custGeom>
              <a:solidFill>
                <a:srgbClr val="0571D3"/>
              </a:solidFill>
              <a:ln cap="sq">
                <a:noFill/>
                <a:prstDash val="solid"/>
                <a:miter/>
              </a:ln>
            </p:spPr>
          </p:sp>
        </p:grpSp>
        <p:grpSp>
          <p:nvGrpSpPr>
            <p:cNvPr id="197" name="Group 197"/>
            <p:cNvGrpSpPr/>
            <p:nvPr/>
          </p:nvGrpSpPr>
          <p:grpSpPr>
            <a:xfrm>
              <a:off x="9134916" y="2514760"/>
              <a:ext cx="30404" cy="29624"/>
              <a:chOff x="0" y="0"/>
              <a:chExt cx="148590" cy="144780"/>
            </a:xfrm>
          </p:grpSpPr>
          <p:sp>
            <p:nvSpPr>
              <p:cNvPr id="198" name="Freeform 198"/>
              <p:cNvSpPr/>
              <p:nvPr/>
            </p:nvSpPr>
            <p:spPr>
              <a:xfrm>
                <a:off x="46990" y="45720"/>
                <a:ext cx="49530" cy="52070"/>
              </a:xfrm>
              <a:custGeom>
                <a:avLst/>
                <a:gdLst/>
                <a:ahLst/>
                <a:cxnLst/>
                <a:rect l="l" t="t" r="r" b="b"/>
                <a:pathLst>
                  <a:path w="49530" h="52070">
                    <a:moveTo>
                      <a:pt x="49530" y="17780"/>
                    </a:moveTo>
                    <a:cubicBezTo>
                      <a:pt x="29210" y="52070"/>
                      <a:pt x="8890" y="45720"/>
                      <a:pt x="3810" y="39370"/>
                    </a:cubicBezTo>
                    <a:cubicBezTo>
                      <a:pt x="0" y="31750"/>
                      <a:pt x="3810" y="11430"/>
                      <a:pt x="10160" y="5080"/>
                    </a:cubicBezTo>
                    <a:cubicBezTo>
                      <a:pt x="16510" y="0"/>
                      <a:pt x="44450" y="7620"/>
                      <a:pt x="44450" y="7620"/>
                    </a:cubicBezTo>
                  </a:path>
                </a:pathLst>
              </a:custGeom>
              <a:solidFill>
                <a:srgbClr val="0571D3"/>
              </a:solidFill>
              <a:ln cap="sq">
                <a:noFill/>
                <a:prstDash val="solid"/>
                <a:miter/>
              </a:ln>
            </p:spPr>
          </p:sp>
        </p:grpSp>
        <p:grpSp>
          <p:nvGrpSpPr>
            <p:cNvPr id="199" name="Group 199"/>
            <p:cNvGrpSpPr/>
            <p:nvPr/>
          </p:nvGrpSpPr>
          <p:grpSpPr>
            <a:xfrm>
              <a:off x="9182471" y="2514760"/>
              <a:ext cx="30404" cy="29624"/>
              <a:chOff x="0" y="0"/>
              <a:chExt cx="148590" cy="144780"/>
            </a:xfrm>
          </p:grpSpPr>
          <p:sp>
            <p:nvSpPr>
              <p:cNvPr id="200" name="Freeform 200"/>
              <p:cNvSpPr/>
              <p:nvPr/>
            </p:nvSpPr>
            <p:spPr>
              <a:xfrm>
                <a:off x="46990" y="45720"/>
                <a:ext cx="50800" cy="52070"/>
              </a:xfrm>
              <a:custGeom>
                <a:avLst/>
                <a:gdLst/>
                <a:ahLst/>
                <a:cxnLst/>
                <a:rect l="l" t="t" r="r" b="b"/>
                <a:pathLst>
                  <a:path w="50800" h="52070">
                    <a:moveTo>
                      <a:pt x="50800" y="17780"/>
                    </a:moveTo>
                    <a:cubicBezTo>
                      <a:pt x="29210" y="52070"/>
                      <a:pt x="8890" y="45720"/>
                      <a:pt x="3810" y="39370"/>
                    </a:cubicBezTo>
                    <a:cubicBezTo>
                      <a:pt x="0" y="31750"/>
                      <a:pt x="3810" y="11430"/>
                      <a:pt x="10160" y="5080"/>
                    </a:cubicBezTo>
                    <a:cubicBezTo>
                      <a:pt x="16510" y="0"/>
                      <a:pt x="44450" y="7620"/>
                      <a:pt x="44450" y="7620"/>
                    </a:cubicBezTo>
                  </a:path>
                </a:pathLst>
              </a:custGeom>
              <a:solidFill>
                <a:srgbClr val="0571D3"/>
              </a:solidFill>
              <a:ln cap="sq">
                <a:noFill/>
                <a:prstDash val="solid"/>
                <a:miter/>
              </a:ln>
            </p:spPr>
          </p:sp>
        </p:grpSp>
        <p:grpSp>
          <p:nvGrpSpPr>
            <p:cNvPr id="201" name="Group 201"/>
            <p:cNvGrpSpPr/>
            <p:nvPr/>
          </p:nvGrpSpPr>
          <p:grpSpPr>
            <a:xfrm>
              <a:off x="8889609" y="3125689"/>
              <a:ext cx="275970" cy="31183"/>
              <a:chOff x="0" y="0"/>
              <a:chExt cx="1348740" cy="152400"/>
            </a:xfrm>
          </p:grpSpPr>
          <p:sp>
            <p:nvSpPr>
              <p:cNvPr id="202" name="Freeform 202"/>
              <p:cNvSpPr/>
              <p:nvPr/>
            </p:nvSpPr>
            <p:spPr>
              <a:xfrm>
                <a:off x="49530" y="50800"/>
                <a:ext cx="1248410" cy="96520"/>
              </a:xfrm>
              <a:custGeom>
                <a:avLst/>
                <a:gdLst/>
                <a:ahLst/>
                <a:cxnLst/>
                <a:rect l="l" t="t" r="r" b="b"/>
                <a:pathLst>
                  <a:path w="1248410" h="96520">
                    <a:moveTo>
                      <a:pt x="25400" y="0"/>
                    </a:moveTo>
                    <a:cubicBezTo>
                      <a:pt x="1239520" y="7620"/>
                      <a:pt x="1248410" y="17780"/>
                      <a:pt x="1247140" y="26670"/>
                    </a:cubicBezTo>
                    <a:cubicBezTo>
                      <a:pt x="1247140" y="35560"/>
                      <a:pt x="1228090" y="50800"/>
                      <a:pt x="1219200" y="50800"/>
                    </a:cubicBezTo>
                    <a:cubicBezTo>
                      <a:pt x="1212850" y="50800"/>
                      <a:pt x="1202690" y="44450"/>
                      <a:pt x="1200150" y="36830"/>
                    </a:cubicBezTo>
                    <a:cubicBezTo>
                      <a:pt x="1196340" y="30480"/>
                      <a:pt x="1198880" y="12700"/>
                      <a:pt x="1205230" y="6350"/>
                    </a:cubicBezTo>
                    <a:cubicBezTo>
                      <a:pt x="1210310" y="1270"/>
                      <a:pt x="1228090" y="0"/>
                      <a:pt x="1235710" y="3810"/>
                    </a:cubicBezTo>
                    <a:cubicBezTo>
                      <a:pt x="1242060" y="6350"/>
                      <a:pt x="1248410" y="16510"/>
                      <a:pt x="1247140" y="24130"/>
                    </a:cubicBezTo>
                    <a:cubicBezTo>
                      <a:pt x="1247140" y="33020"/>
                      <a:pt x="1239520" y="43180"/>
                      <a:pt x="1221740" y="50800"/>
                    </a:cubicBezTo>
                    <a:cubicBezTo>
                      <a:pt x="1121410" y="93980"/>
                      <a:pt x="125730" y="96520"/>
                      <a:pt x="25400" y="50800"/>
                    </a:cubicBezTo>
                    <a:cubicBezTo>
                      <a:pt x="7620" y="43180"/>
                      <a:pt x="0" y="30480"/>
                      <a:pt x="1270" y="22860"/>
                    </a:cubicBezTo>
                    <a:cubicBezTo>
                      <a:pt x="1270" y="13970"/>
                      <a:pt x="25400" y="0"/>
                      <a:pt x="25400" y="0"/>
                    </a:cubicBezTo>
                  </a:path>
                </a:pathLst>
              </a:custGeom>
              <a:solidFill>
                <a:srgbClr val="0571D3"/>
              </a:solidFill>
              <a:ln cap="sq">
                <a:noFill/>
                <a:prstDash val="solid"/>
                <a:miter/>
              </a:ln>
            </p:spPr>
          </p:sp>
        </p:grpSp>
        <p:grpSp>
          <p:nvGrpSpPr>
            <p:cNvPr id="203" name="Group 203"/>
            <p:cNvGrpSpPr/>
            <p:nvPr/>
          </p:nvGrpSpPr>
          <p:grpSpPr>
            <a:xfrm>
              <a:off x="9141153" y="3139202"/>
              <a:ext cx="44956" cy="126032"/>
              <a:chOff x="0" y="0"/>
              <a:chExt cx="219710" cy="615950"/>
            </a:xfrm>
          </p:grpSpPr>
          <p:sp>
            <p:nvSpPr>
              <p:cNvPr id="204" name="Freeform 204"/>
              <p:cNvSpPr/>
              <p:nvPr/>
            </p:nvSpPr>
            <p:spPr>
              <a:xfrm>
                <a:off x="44450" y="49530"/>
                <a:ext cx="123190" cy="519430"/>
              </a:xfrm>
              <a:custGeom>
                <a:avLst/>
                <a:gdLst/>
                <a:ahLst/>
                <a:cxnLst/>
                <a:rect l="l" t="t" r="r" b="b"/>
                <a:pathLst>
                  <a:path w="123190" h="519430">
                    <a:moveTo>
                      <a:pt x="53340" y="15240"/>
                    </a:moveTo>
                    <a:cubicBezTo>
                      <a:pt x="97790" y="209550"/>
                      <a:pt x="72390" y="378460"/>
                      <a:pt x="88900" y="438150"/>
                    </a:cubicBezTo>
                    <a:cubicBezTo>
                      <a:pt x="96520" y="466090"/>
                      <a:pt x="123190" y="480060"/>
                      <a:pt x="123190" y="494030"/>
                    </a:cubicBezTo>
                    <a:cubicBezTo>
                      <a:pt x="123190" y="502920"/>
                      <a:pt x="116840" y="510540"/>
                      <a:pt x="110490" y="514350"/>
                    </a:cubicBezTo>
                    <a:cubicBezTo>
                      <a:pt x="104140" y="518160"/>
                      <a:pt x="92710" y="519430"/>
                      <a:pt x="86360" y="515620"/>
                    </a:cubicBezTo>
                    <a:cubicBezTo>
                      <a:pt x="78740" y="510540"/>
                      <a:pt x="72390" y="487680"/>
                      <a:pt x="74930" y="480060"/>
                    </a:cubicBezTo>
                    <a:cubicBezTo>
                      <a:pt x="77470" y="473710"/>
                      <a:pt x="88900" y="467360"/>
                      <a:pt x="95250" y="467360"/>
                    </a:cubicBezTo>
                    <a:cubicBezTo>
                      <a:pt x="102870" y="466090"/>
                      <a:pt x="113030" y="469900"/>
                      <a:pt x="116840" y="476250"/>
                    </a:cubicBezTo>
                    <a:cubicBezTo>
                      <a:pt x="121920" y="482600"/>
                      <a:pt x="123190" y="500380"/>
                      <a:pt x="118110" y="506730"/>
                    </a:cubicBezTo>
                    <a:cubicBezTo>
                      <a:pt x="113030" y="513080"/>
                      <a:pt x="99060" y="519430"/>
                      <a:pt x="88900" y="515620"/>
                    </a:cubicBezTo>
                    <a:cubicBezTo>
                      <a:pt x="72390" y="510540"/>
                      <a:pt x="50800" y="477520"/>
                      <a:pt x="39370" y="443230"/>
                    </a:cubicBezTo>
                    <a:cubicBezTo>
                      <a:pt x="19050" y="377190"/>
                      <a:pt x="46990" y="213360"/>
                      <a:pt x="36830" y="137160"/>
                    </a:cubicBezTo>
                    <a:cubicBezTo>
                      <a:pt x="30480" y="90170"/>
                      <a:pt x="0" y="49530"/>
                      <a:pt x="6350" y="26670"/>
                    </a:cubicBezTo>
                    <a:cubicBezTo>
                      <a:pt x="8890" y="13970"/>
                      <a:pt x="20320" y="3810"/>
                      <a:pt x="29210" y="1270"/>
                    </a:cubicBezTo>
                    <a:cubicBezTo>
                      <a:pt x="36830" y="0"/>
                      <a:pt x="53340" y="15240"/>
                      <a:pt x="53340" y="15240"/>
                    </a:cubicBezTo>
                  </a:path>
                </a:pathLst>
              </a:custGeom>
              <a:solidFill>
                <a:srgbClr val="0571D3"/>
              </a:solidFill>
              <a:ln cap="sq">
                <a:noFill/>
                <a:prstDash val="solid"/>
                <a:miter/>
              </a:ln>
            </p:spPr>
          </p:sp>
        </p:grpSp>
        <p:grpSp>
          <p:nvGrpSpPr>
            <p:cNvPr id="205" name="Group 205"/>
            <p:cNvGrpSpPr/>
            <p:nvPr/>
          </p:nvGrpSpPr>
          <p:grpSpPr>
            <a:xfrm>
              <a:off x="9161422" y="3506383"/>
              <a:ext cx="38199" cy="126551"/>
              <a:chOff x="0" y="0"/>
              <a:chExt cx="186690" cy="618490"/>
            </a:xfrm>
          </p:grpSpPr>
          <p:sp>
            <p:nvSpPr>
              <p:cNvPr id="206" name="Freeform 206"/>
              <p:cNvSpPr/>
              <p:nvPr/>
            </p:nvSpPr>
            <p:spPr>
              <a:xfrm>
                <a:off x="27940" y="50800"/>
                <a:ext cx="109220" cy="516890"/>
              </a:xfrm>
              <a:custGeom>
                <a:avLst/>
                <a:gdLst/>
                <a:ahLst/>
                <a:cxnLst/>
                <a:rect l="l" t="t" r="r" b="b"/>
                <a:pathLst>
                  <a:path w="109220" h="516890">
                    <a:moveTo>
                      <a:pt x="73660" y="25400"/>
                    </a:moveTo>
                    <a:cubicBezTo>
                      <a:pt x="76200" y="459740"/>
                      <a:pt x="109220" y="474980"/>
                      <a:pt x="106680" y="490220"/>
                    </a:cubicBezTo>
                    <a:cubicBezTo>
                      <a:pt x="105410" y="501650"/>
                      <a:pt x="88900" y="515620"/>
                      <a:pt x="80010" y="515620"/>
                    </a:cubicBezTo>
                    <a:cubicBezTo>
                      <a:pt x="73660" y="516890"/>
                      <a:pt x="63500" y="510540"/>
                      <a:pt x="59690" y="504190"/>
                    </a:cubicBezTo>
                    <a:cubicBezTo>
                      <a:pt x="55880" y="497840"/>
                      <a:pt x="54610" y="486410"/>
                      <a:pt x="58420" y="480060"/>
                    </a:cubicBezTo>
                    <a:cubicBezTo>
                      <a:pt x="62230" y="473710"/>
                      <a:pt x="77470" y="464820"/>
                      <a:pt x="85090" y="466090"/>
                    </a:cubicBezTo>
                    <a:cubicBezTo>
                      <a:pt x="92710" y="466090"/>
                      <a:pt x="101600" y="473710"/>
                      <a:pt x="104140" y="480060"/>
                    </a:cubicBezTo>
                    <a:cubicBezTo>
                      <a:pt x="107950" y="487680"/>
                      <a:pt x="104140" y="505460"/>
                      <a:pt x="97790" y="510540"/>
                    </a:cubicBezTo>
                    <a:cubicBezTo>
                      <a:pt x="91440" y="515620"/>
                      <a:pt x="68580" y="513080"/>
                      <a:pt x="60960" y="506730"/>
                    </a:cubicBezTo>
                    <a:cubicBezTo>
                      <a:pt x="53340" y="499110"/>
                      <a:pt x="58420" y="477520"/>
                      <a:pt x="52070" y="468630"/>
                    </a:cubicBezTo>
                    <a:cubicBezTo>
                      <a:pt x="46990" y="461010"/>
                      <a:pt x="34290" y="459740"/>
                      <a:pt x="30480" y="450850"/>
                    </a:cubicBezTo>
                    <a:cubicBezTo>
                      <a:pt x="22860" y="439420"/>
                      <a:pt x="24130" y="426720"/>
                      <a:pt x="22860" y="402590"/>
                    </a:cubicBezTo>
                    <a:cubicBezTo>
                      <a:pt x="17780" y="336550"/>
                      <a:pt x="0" y="76200"/>
                      <a:pt x="22860" y="25400"/>
                    </a:cubicBezTo>
                    <a:cubicBezTo>
                      <a:pt x="30480" y="10160"/>
                      <a:pt x="43180" y="0"/>
                      <a:pt x="50800" y="0"/>
                    </a:cubicBezTo>
                    <a:cubicBezTo>
                      <a:pt x="59690" y="1270"/>
                      <a:pt x="73660" y="25400"/>
                      <a:pt x="73660" y="25400"/>
                    </a:cubicBezTo>
                  </a:path>
                </a:pathLst>
              </a:custGeom>
              <a:solidFill>
                <a:srgbClr val="0571D3"/>
              </a:solidFill>
              <a:ln cap="sq">
                <a:noFill/>
                <a:prstDash val="solid"/>
                <a:miter/>
              </a:ln>
            </p:spPr>
          </p:sp>
        </p:grpSp>
        <p:sp>
          <p:nvSpPr>
            <p:cNvPr id="207" name="Freeform 207"/>
            <p:cNvSpPr/>
            <p:nvPr/>
          </p:nvSpPr>
          <p:spPr>
            <a:xfrm>
              <a:off x="3341373" y="1503364"/>
              <a:ext cx="1913450" cy="1195906"/>
            </a:xfrm>
            <a:custGeom>
              <a:avLst/>
              <a:gdLst/>
              <a:ahLst/>
              <a:cxnLst/>
              <a:rect l="l" t="t" r="r" b="b"/>
              <a:pathLst>
                <a:path w="1913450" h="1195906">
                  <a:moveTo>
                    <a:pt x="0" y="0"/>
                  </a:moveTo>
                  <a:lnTo>
                    <a:pt x="1913450" y="0"/>
                  </a:lnTo>
                  <a:lnTo>
                    <a:pt x="1913450" y="1195906"/>
                  </a:lnTo>
                  <a:lnTo>
                    <a:pt x="0" y="1195906"/>
                  </a:lnTo>
                  <a:lnTo>
                    <a:pt x="0" y="0"/>
                  </a:lnTo>
                  <a:close/>
                </a:path>
              </a:pathLst>
            </a:custGeom>
            <a:blipFill>
              <a:blip r:embed="rId5"/>
              <a:stretch>
                <a:fillRect/>
              </a:stretch>
            </a:blipFill>
          </p:spPr>
        </p:sp>
        <p:sp>
          <p:nvSpPr>
            <p:cNvPr id="208" name="Freeform 208"/>
            <p:cNvSpPr/>
            <p:nvPr/>
          </p:nvSpPr>
          <p:spPr>
            <a:xfrm>
              <a:off x="3468061" y="1630052"/>
              <a:ext cx="1913450" cy="1195906"/>
            </a:xfrm>
            <a:custGeom>
              <a:avLst/>
              <a:gdLst/>
              <a:ahLst/>
              <a:cxnLst/>
              <a:rect l="l" t="t" r="r" b="b"/>
              <a:pathLst>
                <a:path w="1913450" h="1195906">
                  <a:moveTo>
                    <a:pt x="0" y="0"/>
                  </a:moveTo>
                  <a:lnTo>
                    <a:pt x="1913450" y="0"/>
                  </a:lnTo>
                  <a:lnTo>
                    <a:pt x="1913450" y="1195906"/>
                  </a:lnTo>
                  <a:lnTo>
                    <a:pt x="0" y="1195906"/>
                  </a:lnTo>
                  <a:lnTo>
                    <a:pt x="0" y="0"/>
                  </a:lnTo>
                  <a:close/>
                </a:path>
              </a:pathLst>
            </a:custGeom>
            <a:blipFill>
              <a:blip r:embed="rId5"/>
              <a:stretch>
                <a:fillRect/>
              </a:stretch>
            </a:blipFill>
          </p:spPr>
        </p:sp>
        <p:sp>
          <p:nvSpPr>
            <p:cNvPr id="209" name="Freeform 209"/>
            <p:cNvSpPr/>
            <p:nvPr/>
          </p:nvSpPr>
          <p:spPr>
            <a:xfrm>
              <a:off x="3594749" y="1756740"/>
              <a:ext cx="1913450" cy="1195906"/>
            </a:xfrm>
            <a:custGeom>
              <a:avLst/>
              <a:gdLst/>
              <a:ahLst/>
              <a:cxnLst/>
              <a:rect l="l" t="t" r="r" b="b"/>
              <a:pathLst>
                <a:path w="1913450" h="1195906">
                  <a:moveTo>
                    <a:pt x="0" y="0"/>
                  </a:moveTo>
                  <a:lnTo>
                    <a:pt x="1913450" y="0"/>
                  </a:lnTo>
                  <a:lnTo>
                    <a:pt x="1913450" y="1195907"/>
                  </a:lnTo>
                  <a:lnTo>
                    <a:pt x="0" y="1195907"/>
                  </a:lnTo>
                  <a:lnTo>
                    <a:pt x="0" y="0"/>
                  </a:lnTo>
                  <a:close/>
                </a:path>
              </a:pathLst>
            </a:custGeom>
            <a:blipFill>
              <a:blip r:embed="rId5"/>
              <a:stretch>
                <a:fillRect/>
              </a:stretch>
            </a:blipFill>
          </p:spPr>
        </p:sp>
        <p:sp>
          <p:nvSpPr>
            <p:cNvPr id="210" name="Freeform 210"/>
            <p:cNvSpPr/>
            <p:nvPr/>
          </p:nvSpPr>
          <p:spPr>
            <a:xfrm>
              <a:off x="3721438" y="1883429"/>
              <a:ext cx="1913450" cy="1195906"/>
            </a:xfrm>
            <a:custGeom>
              <a:avLst/>
              <a:gdLst/>
              <a:ahLst/>
              <a:cxnLst/>
              <a:rect l="l" t="t" r="r" b="b"/>
              <a:pathLst>
                <a:path w="1913450" h="1195906">
                  <a:moveTo>
                    <a:pt x="0" y="0"/>
                  </a:moveTo>
                  <a:lnTo>
                    <a:pt x="1913450" y="0"/>
                  </a:lnTo>
                  <a:lnTo>
                    <a:pt x="1913450" y="1195906"/>
                  </a:lnTo>
                  <a:lnTo>
                    <a:pt x="0" y="1195906"/>
                  </a:lnTo>
                  <a:lnTo>
                    <a:pt x="0" y="0"/>
                  </a:lnTo>
                  <a:close/>
                </a:path>
              </a:pathLst>
            </a:custGeom>
            <a:blipFill>
              <a:blip r:embed="rId5"/>
              <a:stretch>
                <a:fillRect/>
              </a:stretch>
            </a:blipFill>
          </p:spPr>
        </p:sp>
        <p:sp>
          <p:nvSpPr>
            <p:cNvPr id="211" name="Freeform 211"/>
            <p:cNvSpPr/>
            <p:nvPr/>
          </p:nvSpPr>
          <p:spPr>
            <a:xfrm>
              <a:off x="3848126" y="2010117"/>
              <a:ext cx="1913450" cy="1195906"/>
            </a:xfrm>
            <a:custGeom>
              <a:avLst/>
              <a:gdLst/>
              <a:ahLst/>
              <a:cxnLst/>
              <a:rect l="l" t="t" r="r" b="b"/>
              <a:pathLst>
                <a:path w="1913450" h="1195906">
                  <a:moveTo>
                    <a:pt x="0" y="0"/>
                  </a:moveTo>
                  <a:lnTo>
                    <a:pt x="1913450" y="0"/>
                  </a:lnTo>
                  <a:lnTo>
                    <a:pt x="1913450" y="1195906"/>
                  </a:lnTo>
                  <a:lnTo>
                    <a:pt x="0" y="1195906"/>
                  </a:lnTo>
                  <a:lnTo>
                    <a:pt x="0" y="0"/>
                  </a:lnTo>
                  <a:close/>
                </a:path>
              </a:pathLst>
            </a:custGeom>
            <a:blipFill>
              <a:blip r:embed="rId5"/>
              <a:stretch>
                <a:fillRect/>
              </a:stretch>
            </a:blipFill>
          </p:spPr>
        </p:sp>
        <p:sp>
          <p:nvSpPr>
            <p:cNvPr id="212" name="Freeform 212"/>
            <p:cNvSpPr/>
            <p:nvPr/>
          </p:nvSpPr>
          <p:spPr>
            <a:xfrm>
              <a:off x="3974814" y="2136805"/>
              <a:ext cx="1913450" cy="1195906"/>
            </a:xfrm>
            <a:custGeom>
              <a:avLst/>
              <a:gdLst/>
              <a:ahLst/>
              <a:cxnLst/>
              <a:rect l="l" t="t" r="r" b="b"/>
              <a:pathLst>
                <a:path w="1913450" h="1195906">
                  <a:moveTo>
                    <a:pt x="0" y="0"/>
                  </a:moveTo>
                  <a:lnTo>
                    <a:pt x="1913450" y="0"/>
                  </a:lnTo>
                  <a:lnTo>
                    <a:pt x="1913450" y="1195906"/>
                  </a:lnTo>
                  <a:lnTo>
                    <a:pt x="0" y="1195906"/>
                  </a:lnTo>
                  <a:lnTo>
                    <a:pt x="0" y="0"/>
                  </a:lnTo>
                  <a:close/>
                </a:path>
              </a:pathLst>
            </a:custGeom>
            <a:blipFill>
              <a:blip r:embed="rId5"/>
              <a:stretch>
                <a:fillRect/>
              </a:stretch>
            </a:blipFill>
          </p:spPr>
        </p:sp>
        <p:sp>
          <p:nvSpPr>
            <p:cNvPr id="213" name="Freeform 213"/>
            <p:cNvSpPr/>
            <p:nvPr/>
          </p:nvSpPr>
          <p:spPr>
            <a:xfrm>
              <a:off x="4101502" y="2263493"/>
              <a:ext cx="1913450" cy="1195906"/>
            </a:xfrm>
            <a:custGeom>
              <a:avLst/>
              <a:gdLst/>
              <a:ahLst/>
              <a:cxnLst/>
              <a:rect l="l" t="t" r="r" b="b"/>
              <a:pathLst>
                <a:path w="1913450" h="1195906">
                  <a:moveTo>
                    <a:pt x="0" y="0"/>
                  </a:moveTo>
                  <a:lnTo>
                    <a:pt x="1913450" y="0"/>
                  </a:lnTo>
                  <a:lnTo>
                    <a:pt x="1913450" y="1195907"/>
                  </a:lnTo>
                  <a:lnTo>
                    <a:pt x="0" y="1195907"/>
                  </a:lnTo>
                  <a:lnTo>
                    <a:pt x="0" y="0"/>
                  </a:lnTo>
                  <a:close/>
                </a:path>
              </a:pathLst>
            </a:custGeom>
            <a:blipFill>
              <a:blip r:embed="rId5"/>
              <a:stretch>
                <a:fillRect/>
              </a:stretch>
            </a:blipFill>
          </p:spPr>
        </p:sp>
        <p:sp>
          <p:nvSpPr>
            <p:cNvPr id="214" name="Freeform 214"/>
            <p:cNvSpPr/>
            <p:nvPr/>
          </p:nvSpPr>
          <p:spPr>
            <a:xfrm>
              <a:off x="12659848" y="340587"/>
              <a:ext cx="2890771" cy="3510062"/>
            </a:xfrm>
            <a:custGeom>
              <a:avLst/>
              <a:gdLst/>
              <a:ahLst/>
              <a:cxnLst/>
              <a:rect l="l" t="t" r="r" b="b"/>
              <a:pathLst>
                <a:path w="2890771" h="3510062">
                  <a:moveTo>
                    <a:pt x="0" y="0"/>
                  </a:moveTo>
                  <a:lnTo>
                    <a:pt x="2890771" y="0"/>
                  </a:lnTo>
                  <a:lnTo>
                    <a:pt x="2890771" y="3510063"/>
                  </a:lnTo>
                  <a:lnTo>
                    <a:pt x="0" y="3510063"/>
                  </a:lnTo>
                  <a:lnTo>
                    <a:pt x="0" y="0"/>
                  </a:lnTo>
                  <a:close/>
                </a:path>
              </a:pathLst>
            </a:custGeom>
            <a:blipFill>
              <a:blip r:embed="rId4"/>
              <a:stretch>
                <a:fillRect l="-52496" r="-50710" b="-4596"/>
              </a:stretch>
            </a:blipFill>
          </p:spPr>
        </p:sp>
        <p:grpSp>
          <p:nvGrpSpPr>
            <p:cNvPr id="215" name="Group 215"/>
            <p:cNvGrpSpPr/>
            <p:nvPr/>
          </p:nvGrpSpPr>
          <p:grpSpPr>
            <a:xfrm>
              <a:off x="13859611" y="1052035"/>
              <a:ext cx="606659" cy="147312"/>
              <a:chOff x="0" y="0"/>
              <a:chExt cx="575310" cy="139700"/>
            </a:xfrm>
          </p:grpSpPr>
          <p:sp>
            <p:nvSpPr>
              <p:cNvPr id="216" name="Freeform 216"/>
              <p:cNvSpPr/>
              <p:nvPr/>
            </p:nvSpPr>
            <p:spPr>
              <a:xfrm>
                <a:off x="50800" y="44450"/>
                <a:ext cx="473710" cy="63500"/>
              </a:xfrm>
              <a:custGeom>
                <a:avLst/>
                <a:gdLst/>
                <a:ahLst/>
                <a:cxnLst/>
                <a:rect l="l" t="t" r="r" b="b"/>
                <a:pathLst>
                  <a:path w="473710" h="63500">
                    <a:moveTo>
                      <a:pt x="19050" y="6350"/>
                    </a:moveTo>
                    <a:cubicBezTo>
                      <a:pt x="466090" y="11430"/>
                      <a:pt x="472440" y="16510"/>
                      <a:pt x="472440" y="22860"/>
                    </a:cubicBezTo>
                    <a:cubicBezTo>
                      <a:pt x="473710" y="29210"/>
                      <a:pt x="467360" y="39370"/>
                      <a:pt x="458470" y="44450"/>
                    </a:cubicBezTo>
                    <a:cubicBezTo>
                      <a:pt x="444500" y="50800"/>
                      <a:pt x="400050" y="50800"/>
                      <a:pt x="387350" y="43180"/>
                    </a:cubicBezTo>
                    <a:cubicBezTo>
                      <a:pt x="379730" y="39370"/>
                      <a:pt x="373380" y="30480"/>
                      <a:pt x="374650" y="24130"/>
                    </a:cubicBezTo>
                    <a:cubicBezTo>
                      <a:pt x="374650" y="17780"/>
                      <a:pt x="383540" y="7620"/>
                      <a:pt x="388620" y="6350"/>
                    </a:cubicBezTo>
                    <a:cubicBezTo>
                      <a:pt x="396240" y="6350"/>
                      <a:pt x="412750" y="21590"/>
                      <a:pt x="411480" y="27940"/>
                    </a:cubicBezTo>
                    <a:cubicBezTo>
                      <a:pt x="411480" y="34290"/>
                      <a:pt x="394970" y="44450"/>
                      <a:pt x="388620" y="44450"/>
                    </a:cubicBezTo>
                    <a:cubicBezTo>
                      <a:pt x="383540" y="43180"/>
                      <a:pt x="373380" y="33020"/>
                      <a:pt x="374650" y="26670"/>
                    </a:cubicBezTo>
                    <a:cubicBezTo>
                      <a:pt x="374650" y="20320"/>
                      <a:pt x="383540" y="10160"/>
                      <a:pt x="393700" y="6350"/>
                    </a:cubicBezTo>
                    <a:cubicBezTo>
                      <a:pt x="407670" y="0"/>
                      <a:pt x="450850" y="1270"/>
                      <a:pt x="463550" y="8890"/>
                    </a:cubicBezTo>
                    <a:cubicBezTo>
                      <a:pt x="469900" y="12700"/>
                      <a:pt x="473710" y="21590"/>
                      <a:pt x="472440" y="27940"/>
                    </a:cubicBezTo>
                    <a:cubicBezTo>
                      <a:pt x="472440" y="34290"/>
                      <a:pt x="466090" y="39370"/>
                      <a:pt x="454660" y="44450"/>
                    </a:cubicBezTo>
                    <a:cubicBezTo>
                      <a:pt x="405130" y="63500"/>
                      <a:pt x="68580" y="63500"/>
                      <a:pt x="19050" y="44450"/>
                    </a:cubicBezTo>
                    <a:cubicBezTo>
                      <a:pt x="7620" y="39370"/>
                      <a:pt x="1270" y="34290"/>
                      <a:pt x="0" y="27940"/>
                    </a:cubicBezTo>
                    <a:cubicBezTo>
                      <a:pt x="0" y="21590"/>
                      <a:pt x="19050" y="6350"/>
                      <a:pt x="19050" y="6350"/>
                    </a:cubicBezTo>
                  </a:path>
                </a:pathLst>
              </a:custGeom>
              <a:solidFill>
                <a:srgbClr val="0571D3"/>
              </a:solidFill>
              <a:ln cap="sq">
                <a:noFill/>
                <a:prstDash val="solid"/>
                <a:miter/>
              </a:ln>
            </p:spPr>
          </p:sp>
        </p:grpSp>
        <p:grpSp>
          <p:nvGrpSpPr>
            <p:cNvPr id="217" name="Group 217"/>
            <p:cNvGrpSpPr/>
            <p:nvPr/>
          </p:nvGrpSpPr>
          <p:grpSpPr>
            <a:xfrm>
              <a:off x="13737743" y="1069445"/>
              <a:ext cx="243735" cy="480774"/>
              <a:chOff x="0" y="0"/>
              <a:chExt cx="231140" cy="455930"/>
            </a:xfrm>
          </p:grpSpPr>
          <p:sp>
            <p:nvSpPr>
              <p:cNvPr id="218" name="Freeform 218"/>
              <p:cNvSpPr/>
              <p:nvPr/>
            </p:nvSpPr>
            <p:spPr>
              <a:xfrm>
                <a:off x="46990" y="49530"/>
                <a:ext cx="133350" cy="355600"/>
              </a:xfrm>
              <a:custGeom>
                <a:avLst/>
                <a:gdLst/>
                <a:ahLst/>
                <a:cxnLst/>
                <a:rect l="l" t="t" r="r" b="b"/>
                <a:pathLst>
                  <a:path w="133350" h="355600">
                    <a:moveTo>
                      <a:pt x="133350" y="20320"/>
                    </a:moveTo>
                    <a:cubicBezTo>
                      <a:pt x="83820" y="191770"/>
                      <a:pt x="88900" y="209550"/>
                      <a:pt x="82550" y="234950"/>
                    </a:cubicBezTo>
                    <a:cubicBezTo>
                      <a:pt x="74930" y="266700"/>
                      <a:pt x="55880" y="323850"/>
                      <a:pt x="40640" y="341630"/>
                    </a:cubicBezTo>
                    <a:cubicBezTo>
                      <a:pt x="33020" y="349250"/>
                      <a:pt x="22860" y="355600"/>
                      <a:pt x="16510" y="354330"/>
                    </a:cubicBezTo>
                    <a:cubicBezTo>
                      <a:pt x="10160" y="353060"/>
                      <a:pt x="2540" y="340360"/>
                      <a:pt x="3810" y="335280"/>
                    </a:cubicBezTo>
                    <a:cubicBezTo>
                      <a:pt x="5080" y="328930"/>
                      <a:pt x="24130" y="316230"/>
                      <a:pt x="30480" y="318770"/>
                    </a:cubicBezTo>
                    <a:cubicBezTo>
                      <a:pt x="35560" y="321310"/>
                      <a:pt x="41910" y="339090"/>
                      <a:pt x="39370" y="345440"/>
                    </a:cubicBezTo>
                    <a:cubicBezTo>
                      <a:pt x="36830" y="350520"/>
                      <a:pt x="24130" y="355600"/>
                      <a:pt x="17780" y="354330"/>
                    </a:cubicBezTo>
                    <a:cubicBezTo>
                      <a:pt x="12700" y="354330"/>
                      <a:pt x="6350" y="349250"/>
                      <a:pt x="5080" y="342900"/>
                    </a:cubicBezTo>
                    <a:cubicBezTo>
                      <a:pt x="0" y="331470"/>
                      <a:pt x="7620" y="302260"/>
                      <a:pt x="13970" y="283210"/>
                    </a:cubicBezTo>
                    <a:cubicBezTo>
                      <a:pt x="21590" y="264160"/>
                      <a:pt x="35560" y="252730"/>
                      <a:pt x="44450" y="226060"/>
                    </a:cubicBezTo>
                    <a:cubicBezTo>
                      <a:pt x="63500" y="177800"/>
                      <a:pt x="77470" y="36830"/>
                      <a:pt x="96520" y="11430"/>
                    </a:cubicBezTo>
                    <a:cubicBezTo>
                      <a:pt x="102870" y="3810"/>
                      <a:pt x="110490" y="0"/>
                      <a:pt x="115570" y="1270"/>
                    </a:cubicBezTo>
                    <a:cubicBezTo>
                      <a:pt x="121920" y="2540"/>
                      <a:pt x="133350" y="20320"/>
                      <a:pt x="133350" y="20320"/>
                    </a:cubicBezTo>
                  </a:path>
                </a:pathLst>
              </a:custGeom>
              <a:solidFill>
                <a:srgbClr val="0571D3"/>
              </a:solidFill>
              <a:ln cap="sq">
                <a:noFill/>
                <a:prstDash val="solid"/>
                <a:miter/>
              </a:ln>
            </p:spPr>
          </p:sp>
        </p:grpSp>
        <p:grpSp>
          <p:nvGrpSpPr>
            <p:cNvPr id="219" name="Group 219"/>
            <p:cNvGrpSpPr/>
            <p:nvPr/>
          </p:nvGrpSpPr>
          <p:grpSpPr>
            <a:xfrm>
              <a:off x="13745778" y="1306484"/>
              <a:ext cx="463364" cy="243735"/>
              <a:chOff x="0" y="0"/>
              <a:chExt cx="439420" cy="231140"/>
            </a:xfrm>
          </p:grpSpPr>
          <p:sp>
            <p:nvSpPr>
              <p:cNvPr id="220" name="Freeform 220"/>
              <p:cNvSpPr/>
              <p:nvPr/>
            </p:nvSpPr>
            <p:spPr>
              <a:xfrm>
                <a:off x="50800" y="50800"/>
                <a:ext cx="339090" cy="135890"/>
              </a:xfrm>
              <a:custGeom>
                <a:avLst/>
                <a:gdLst/>
                <a:ahLst/>
                <a:cxnLst/>
                <a:rect l="l" t="t" r="r" b="b"/>
                <a:pathLst>
                  <a:path w="339090" h="135890">
                    <a:moveTo>
                      <a:pt x="19050" y="91440"/>
                    </a:moveTo>
                    <a:cubicBezTo>
                      <a:pt x="92710" y="85090"/>
                      <a:pt x="204470" y="27940"/>
                      <a:pt x="248920" y="19050"/>
                    </a:cubicBezTo>
                    <a:cubicBezTo>
                      <a:pt x="270510" y="13970"/>
                      <a:pt x="288290" y="21590"/>
                      <a:pt x="299720" y="16510"/>
                    </a:cubicBezTo>
                    <a:cubicBezTo>
                      <a:pt x="307340" y="12700"/>
                      <a:pt x="309880" y="0"/>
                      <a:pt x="314960" y="0"/>
                    </a:cubicBezTo>
                    <a:cubicBezTo>
                      <a:pt x="321310" y="0"/>
                      <a:pt x="336550" y="10160"/>
                      <a:pt x="337820" y="16510"/>
                    </a:cubicBezTo>
                    <a:cubicBezTo>
                      <a:pt x="337820" y="22860"/>
                      <a:pt x="331470" y="34290"/>
                      <a:pt x="325120" y="36830"/>
                    </a:cubicBezTo>
                    <a:cubicBezTo>
                      <a:pt x="318770" y="38100"/>
                      <a:pt x="300990" y="30480"/>
                      <a:pt x="299720" y="24130"/>
                    </a:cubicBezTo>
                    <a:cubicBezTo>
                      <a:pt x="298450" y="17780"/>
                      <a:pt x="313690" y="0"/>
                      <a:pt x="320040" y="0"/>
                    </a:cubicBezTo>
                    <a:cubicBezTo>
                      <a:pt x="325120" y="0"/>
                      <a:pt x="339090" y="12700"/>
                      <a:pt x="337820" y="20320"/>
                    </a:cubicBezTo>
                    <a:cubicBezTo>
                      <a:pt x="332740" y="40640"/>
                      <a:pt x="227330" y="77470"/>
                      <a:pt x="172720" y="95250"/>
                    </a:cubicBezTo>
                    <a:cubicBezTo>
                      <a:pt x="120650" y="113030"/>
                      <a:pt x="44450" y="135890"/>
                      <a:pt x="19050" y="129540"/>
                    </a:cubicBezTo>
                    <a:cubicBezTo>
                      <a:pt x="8890" y="127000"/>
                      <a:pt x="1270" y="118110"/>
                      <a:pt x="0" y="111760"/>
                    </a:cubicBezTo>
                    <a:cubicBezTo>
                      <a:pt x="0" y="105410"/>
                      <a:pt x="19050" y="91440"/>
                      <a:pt x="19050" y="91440"/>
                    </a:cubicBezTo>
                  </a:path>
                </a:pathLst>
              </a:custGeom>
              <a:solidFill>
                <a:srgbClr val="0571D3"/>
              </a:solidFill>
              <a:ln cap="sq">
                <a:noFill/>
                <a:prstDash val="solid"/>
                <a:miter/>
              </a:ln>
            </p:spPr>
          </p:sp>
        </p:grpSp>
        <p:grpSp>
          <p:nvGrpSpPr>
            <p:cNvPr id="221" name="Group 221"/>
            <p:cNvGrpSpPr/>
            <p:nvPr/>
          </p:nvGrpSpPr>
          <p:grpSpPr>
            <a:xfrm>
              <a:off x="14079240" y="1139084"/>
              <a:ext cx="155347" cy="287928"/>
              <a:chOff x="0" y="0"/>
              <a:chExt cx="147320" cy="273050"/>
            </a:xfrm>
          </p:grpSpPr>
          <p:sp>
            <p:nvSpPr>
              <p:cNvPr id="222" name="Freeform 222"/>
              <p:cNvSpPr/>
              <p:nvPr/>
            </p:nvSpPr>
            <p:spPr>
              <a:xfrm>
                <a:off x="50800" y="50800"/>
                <a:ext cx="55880" cy="171450"/>
              </a:xfrm>
              <a:custGeom>
                <a:avLst/>
                <a:gdLst/>
                <a:ahLst/>
                <a:cxnLst/>
                <a:rect l="l" t="t" r="r" b="b"/>
                <a:pathLst>
                  <a:path w="55880" h="171450">
                    <a:moveTo>
                      <a:pt x="8890" y="158750"/>
                    </a:moveTo>
                    <a:cubicBezTo>
                      <a:pt x="5080" y="5080"/>
                      <a:pt x="13970" y="0"/>
                      <a:pt x="20320" y="0"/>
                    </a:cubicBezTo>
                    <a:cubicBezTo>
                      <a:pt x="25400" y="1270"/>
                      <a:pt x="36830" y="10160"/>
                      <a:pt x="36830" y="15240"/>
                    </a:cubicBezTo>
                    <a:cubicBezTo>
                      <a:pt x="38100" y="21590"/>
                      <a:pt x="27940" y="38100"/>
                      <a:pt x="21590" y="38100"/>
                    </a:cubicBezTo>
                    <a:cubicBezTo>
                      <a:pt x="15240" y="39370"/>
                      <a:pt x="0" y="21590"/>
                      <a:pt x="0" y="15240"/>
                    </a:cubicBezTo>
                    <a:cubicBezTo>
                      <a:pt x="0" y="10160"/>
                      <a:pt x="11430" y="1270"/>
                      <a:pt x="17780" y="0"/>
                    </a:cubicBezTo>
                    <a:cubicBezTo>
                      <a:pt x="24130" y="0"/>
                      <a:pt x="31750" y="5080"/>
                      <a:pt x="36830" y="13970"/>
                    </a:cubicBezTo>
                    <a:cubicBezTo>
                      <a:pt x="48260" y="34290"/>
                      <a:pt x="55880" y="132080"/>
                      <a:pt x="45720" y="154940"/>
                    </a:cubicBezTo>
                    <a:cubicBezTo>
                      <a:pt x="41910" y="165100"/>
                      <a:pt x="33020" y="171450"/>
                      <a:pt x="26670" y="171450"/>
                    </a:cubicBezTo>
                    <a:cubicBezTo>
                      <a:pt x="20320" y="171450"/>
                      <a:pt x="8890" y="158750"/>
                      <a:pt x="8890" y="158750"/>
                    </a:cubicBezTo>
                  </a:path>
                </a:pathLst>
              </a:custGeom>
              <a:solidFill>
                <a:srgbClr val="0571D3"/>
              </a:solidFill>
              <a:ln cap="sq">
                <a:noFill/>
                <a:prstDash val="solid"/>
                <a:miter/>
              </a:ln>
            </p:spPr>
          </p:sp>
        </p:grpSp>
        <p:grpSp>
          <p:nvGrpSpPr>
            <p:cNvPr id="223" name="Group 223"/>
            <p:cNvGrpSpPr/>
            <p:nvPr/>
          </p:nvGrpSpPr>
          <p:grpSpPr>
            <a:xfrm>
              <a:off x="14126112" y="1293092"/>
              <a:ext cx="449972" cy="283911"/>
              <a:chOff x="0" y="0"/>
              <a:chExt cx="426720" cy="269240"/>
            </a:xfrm>
          </p:grpSpPr>
          <p:sp>
            <p:nvSpPr>
              <p:cNvPr id="224" name="Freeform 224"/>
              <p:cNvSpPr/>
              <p:nvPr/>
            </p:nvSpPr>
            <p:spPr>
              <a:xfrm>
                <a:off x="46990" y="46990"/>
                <a:ext cx="330200" cy="171450"/>
              </a:xfrm>
              <a:custGeom>
                <a:avLst/>
                <a:gdLst/>
                <a:ahLst/>
                <a:cxnLst/>
                <a:rect l="l" t="t" r="r" b="b"/>
                <a:pathLst>
                  <a:path w="330200" h="171450">
                    <a:moveTo>
                      <a:pt x="33020" y="5080"/>
                    </a:moveTo>
                    <a:cubicBezTo>
                      <a:pt x="139700" y="78740"/>
                      <a:pt x="195580" y="82550"/>
                      <a:pt x="212090" y="95250"/>
                    </a:cubicBezTo>
                    <a:cubicBezTo>
                      <a:pt x="219710" y="100330"/>
                      <a:pt x="217170" y="107950"/>
                      <a:pt x="224790" y="113030"/>
                    </a:cubicBezTo>
                    <a:cubicBezTo>
                      <a:pt x="241300" y="124460"/>
                      <a:pt x="306070" y="121920"/>
                      <a:pt x="320040" y="134620"/>
                    </a:cubicBezTo>
                    <a:cubicBezTo>
                      <a:pt x="327660" y="142240"/>
                      <a:pt x="328930" y="156210"/>
                      <a:pt x="326390" y="162560"/>
                    </a:cubicBezTo>
                    <a:cubicBezTo>
                      <a:pt x="323850" y="167640"/>
                      <a:pt x="309880" y="171450"/>
                      <a:pt x="304800" y="170180"/>
                    </a:cubicBezTo>
                    <a:cubicBezTo>
                      <a:pt x="298450" y="167640"/>
                      <a:pt x="289560" y="149860"/>
                      <a:pt x="292100" y="144780"/>
                    </a:cubicBezTo>
                    <a:cubicBezTo>
                      <a:pt x="295910" y="138430"/>
                      <a:pt x="317500" y="133350"/>
                      <a:pt x="323850" y="137160"/>
                    </a:cubicBezTo>
                    <a:cubicBezTo>
                      <a:pt x="327660" y="140970"/>
                      <a:pt x="330200" y="154940"/>
                      <a:pt x="327660" y="160020"/>
                    </a:cubicBezTo>
                    <a:cubicBezTo>
                      <a:pt x="323850" y="165100"/>
                      <a:pt x="317500" y="170180"/>
                      <a:pt x="306070" y="170180"/>
                    </a:cubicBezTo>
                    <a:cubicBezTo>
                      <a:pt x="273050" y="171450"/>
                      <a:pt x="149860" y="123190"/>
                      <a:pt x="95250" y="95250"/>
                    </a:cubicBezTo>
                    <a:cubicBezTo>
                      <a:pt x="55880" y="74930"/>
                      <a:pt x="11430" y="46990"/>
                      <a:pt x="3810" y="27940"/>
                    </a:cubicBezTo>
                    <a:cubicBezTo>
                      <a:pt x="0" y="19050"/>
                      <a:pt x="2540" y="7620"/>
                      <a:pt x="7620" y="3810"/>
                    </a:cubicBezTo>
                    <a:cubicBezTo>
                      <a:pt x="12700" y="0"/>
                      <a:pt x="33020" y="5080"/>
                      <a:pt x="33020" y="5080"/>
                    </a:cubicBezTo>
                  </a:path>
                </a:pathLst>
              </a:custGeom>
              <a:solidFill>
                <a:srgbClr val="0571D3"/>
              </a:solidFill>
              <a:ln cap="sq">
                <a:noFill/>
                <a:prstDash val="solid"/>
                <a:miter/>
              </a:ln>
            </p:spPr>
          </p:sp>
        </p:grpSp>
        <p:grpSp>
          <p:nvGrpSpPr>
            <p:cNvPr id="225" name="Group 225"/>
            <p:cNvGrpSpPr/>
            <p:nvPr/>
          </p:nvGrpSpPr>
          <p:grpSpPr>
            <a:xfrm>
              <a:off x="14302887" y="1069445"/>
              <a:ext cx="273197" cy="479434"/>
              <a:chOff x="0" y="0"/>
              <a:chExt cx="259080" cy="454660"/>
            </a:xfrm>
          </p:grpSpPr>
          <p:sp>
            <p:nvSpPr>
              <p:cNvPr id="226" name="Freeform 226"/>
              <p:cNvSpPr/>
              <p:nvPr/>
            </p:nvSpPr>
            <p:spPr>
              <a:xfrm>
                <a:off x="45720" y="49530"/>
                <a:ext cx="162560" cy="355600"/>
              </a:xfrm>
              <a:custGeom>
                <a:avLst/>
                <a:gdLst/>
                <a:ahLst/>
                <a:cxnLst/>
                <a:rect l="l" t="t" r="r" b="b"/>
                <a:pathLst>
                  <a:path w="162560" h="355600">
                    <a:moveTo>
                      <a:pt x="38100" y="17780"/>
                    </a:moveTo>
                    <a:cubicBezTo>
                      <a:pt x="161290" y="342900"/>
                      <a:pt x="154940" y="353060"/>
                      <a:pt x="149860" y="354330"/>
                    </a:cubicBezTo>
                    <a:cubicBezTo>
                      <a:pt x="143510" y="355600"/>
                      <a:pt x="127000" y="346710"/>
                      <a:pt x="125730" y="340360"/>
                    </a:cubicBezTo>
                    <a:cubicBezTo>
                      <a:pt x="124460" y="334010"/>
                      <a:pt x="134620" y="318770"/>
                      <a:pt x="140970" y="317500"/>
                    </a:cubicBezTo>
                    <a:cubicBezTo>
                      <a:pt x="147320" y="316230"/>
                      <a:pt x="162560" y="327660"/>
                      <a:pt x="162560" y="334010"/>
                    </a:cubicBezTo>
                    <a:cubicBezTo>
                      <a:pt x="162560" y="340360"/>
                      <a:pt x="147320" y="355600"/>
                      <a:pt x="139700" y="354330"/>
                    </a:cubicBezTo>
                    <a:cubicBezTo>
                      <a:pt x="128270" y="353060"/>
                      <a:pt x="116840" y="328930"/>
                      <a:pt x="104140" y="304800"/>
                    </a:cubicBezTo>
                    <a:cubicBezTo>
                      <a:pt x="76200" y="254000"/>
                      <a:pt x="15240" y="102870"/>
                      <a:pt x="5080" y="52070"/>
                    </a:cubicBezTo>
                    <a:cubicBezTo>
                      <a:pt x="1270" y="31750"/>
                      <a:pt x="0" y="13970"/>
                      <a:pt x="6350" y="6350"/>
                    </a:cubicBezTo>
                    <a:cubicBezTo>
                      <a:pt x="10160" y="2540"/>
                      <a:pt x="17780" y="0"/>
                      <a:pt x="22860" y="1270"/>
                    </a:cubicBezTo>
                    <a:cubicBezTo>
                      <a:pt x="29210" y="3810"/>
                      <a:pt x="38100" y="17780"/>
                      <a:pt x="38100" y="17780"/>
                    </a:cubicBezTo>
                  </a:path>
                </a:pathLst>
              </a:custGeom>
              <a:solidFill>
                <a:srgbClr val="0571D3"/>
              </a:solidFill>
              <a:ln cap="sq">
                <a:noFill/>
                <a:prstDash val="solid"/>
                <a:miter/>
              </a:ln>
            </p:spPr>
          </p:sp>
        </p:grpSp>
        <p:grpSp>
          <p:nvGrpSpPr>
            <p:cNvPr id="227" name="Group 227"/>
            <p:cNvGrpSpPr/>
            <p:nvPr/>
          </p:nvGrpSpPr>
          <p:grpSpPr>
            <a:xfrm>
              <a:off x="14087275" y="1086855"/>
              <a:ext cx="147312" cy="164722"/>
              <a:chOff x="0" y="0"/>
              <a:chExt cx="139700" cy="156210"/>
            </a:xfrm>
          </p:grpSpPr>
          <p:sp>
            <p:nvSpPr>
              <p:cNvPr id="228" name="Freeform 228"/>
              <p:cNvSpPr/>
              <p:nvPr/>
            </p:nvSpPr>
            <p:spPr>
              <a:xfrm>
                <a:off x="50800" y="49530"/>
                <a:ext cx="41910" cy="55880"/>
              </a:xfrm>
              <a:custGeom>
                <a:avLst/>
                <a:gdLst/>
                <a:ahLst/>
                <a:cxnLst/>
                <a:rect l="l" t="t" r="r" b="b"/>
                <a:pathLst>
                  <a:path w="41910" h="55880">
                    <a:moveTo>
                      <a:pt x="0" y="36830"/>
                    </a:moveTo>
                    <a:cubicBezTo>
                      <a:pt x="19050" y="0"/>
                      <a:pt x="27940" y="2540"/>
                      <a:pt x="31750" y="6350"/>
                    </a:cubicBezTo>
                    <a:cubicBezTo>
                      <a:pt x="35560" y="10160"/>
                      <a:pt x="38100" y="22860"/>
                      <a:pt x="36830" y="27940"/>
                    </a:cubicBezTo>
                    <a:cubicBezTo>
                      <a:pt x="34290" y="33020"/>
                      <a:pt x="27940" y="39370"/>
                      <a:pt x="22860" y="39370"/>
                    </a:cubicBezTo>
                    <a:cubicBezTo>
                      <a:pt x="16510" y="39370"/>
                      <a:pt x="3810" y="34290"/>
                      <a:pt x="2540" y="27940"/>
                    </a:cubicBezTo>
                    <a:cubicBezTo>
                      <a:pt x="0" y="21590"/>
                      <a:pt x="11430" y="3810"/>
                      <a:pt x="17780" y="1270"/>
                    </a:cubicBezTo>
                    <a:cubicBezTo>
                      <a:pt x="22860" y="0"/>
                      <a:pt x="30480" y="3810"/>
                      <a:pt x="34290" y="8890"/>
                    </a:cubicBezTo>
                    <a:cubicBezTo>
                      <a:pt x="39370" y="15240"/>
                      <a:pt x="41910" y="29210"/>
                      <a:pt x="38100" y="36830"/>
                    </a:cubicBezTo>
                    <a:cubicBezTo>
                      <a:pt x="35560" y="44450"/>
                      <a:pt x="24130" y="55880"/>
                      <a:pt x="16510" y="55880"/>
                    </a:cubicBezTo>
                    <a:cubicBezTo>
                      <a:pt x="11430" y="55880"/>
                      <a:pt x="0" y="36830"/>
                      <a:pt x="0" y="36830"/>
                    </a:cubicBezTo>
                  </a:path>
                </a:pathLst>
              </a:custGeom>
              <a:solidFill>
                <a:srgbClr val="0571D3"/>
              </a:solidFill>
              <a:ln cap="sq">
                <a:noFill/>
                <a:prstDash val="solid"/>
                <a:miter/>
              </a:ln>
            </p:spPr>
          </p:sp>
        </p:grpSp>
        <p:grpSp>
          <p:nvGrpSpPr>
            <p:cNvPr id="229" name="Group 229"/>
            <p:cNvGrpSpPr/>
            <p:nvPr/>
          </p:nvGrpSpPr>
          <p:grpSpPr>
            <a:xfrm>
              <a:off x="14096649" y="1306484"/>
              <a:ext cx="156687" cy="559787"/>
              <a:chOff x="0" y="0"/>
              <a:chExt cx="148590" cy="530860"/>
            </a:xfrm>
          </p:grpSpPr>
          <p:sp>
            <p:nvSpPr>
              <p:cNvPr id="230" name="Freeform 230"/>
              <p:cNvSpPr/>
              <p:nvPr/>
            </p:nvSpPr>
            <p:spPr>
              <a:xfrm>
                <a:off x="33020" y="49530"/>
                <a:ext cx="64770" cy="429260"/>
              </a:xfrm>
              <a:custGeom>
                <a:avLst/>
                <a:gdLst/>
                <a:ahLst/>
                <a:cxnLst/>
                <a:rect l="l" t="t" r="r" b="b"/>
                <a:pathLst>
                  <a:path w="64770" h="429260">
                    <a:moveTo>
                      <a:pt x="54610" y="16510"/>
                    </a:moveTo>
                    <a:cubicBezTo>
                      <a:pt x="58420" y="422910"/>
                      <a:pt x="50800" y="429260"/>
                      <a:pt x="43180" y="429260"/>
                    </a:cubicBezTo>
                    <a:cubicBezTo>
                      <a:pt x="38100" y="429260"/>
                      <a:pt x="26670" y="420370"/>
                      <a:pt x="26670" y="414020"/>
                    </a:cubicBezTo>
                    <a:cubicBezTo>
                      <a:pt x="25400" y="407670"/>
                      <a:pt x="35560" y="392430"/>
                      <a:pt x="41910" y="391160"/>
                    </a:cubicBezTo>
                    <a:cubicBezTo>
                      <a:pt x="48260" y="391160"/>
                      <a:pt x="63500" y="402590"/>
                      <a:pt x="63500" y="408940"/>
                    </a:cubicBezTo>
                    <a:cubicBezTo>
                      <a:pt x="64770" y="414020"/>
                      <a:pt x="52070" y="429260"/>
                      <a:pt x="45720" y="429260"/>
                    </a:cubicBezTo>
                    <a:cubicBezTo>
                      <a:pt x="39370" y="429260"/>
                      <a:pt x="31750" y="422910"/>
                      <a:pt x="25400" y="410210"/>
                    </a:cubicBezTo>
                    <a:cubicBezTo>
                      <a:pt x="5080" y="364490"/>
                      <a:pt x="0" y="64770"/>
                      <a:pt x="17780" y="19050"/>
                    </a:cubicBezTo>
                    <a:cubicBezTo>
                      <a:pt x="21590" y="7620"/>
                      <a:pt x="29210" y="1270"/>
                      <a:pt x="35560" y="1270"/>
                    </a:cubicBezTo>
                    <a:cubicBezTo>
                      <a:pt x="41910" y="0"/>
                      <a:pt x="54610" y="16510"/>
                      <a:pt x="54610" y="16510"/>
                    </a:cubicBezTo>
                  </a:path>
                </a:pathLst>
              </a:custGeom>
              <a:solidFill>
                <a:srgbClr val="0571D3"/>
              </a:solidFill>
              <a:ln cap="sq">
                <a:noFill/>
                <a:prstDash val="solid"/>
                <a:miter/>
              </a:ln>
            </p:spPr>
          </p:sp>
        </p:grpSp>
        <p:grpSp>
          <p:nvGrpSpPr>
            <p:cNvPr id="231" name="Group 231"/>
            <p:cNvGrpSpPr/>
            <p:nvPr/>
          </p:nvGrpSpPr>
          <p:grpSpPr>
            <a:xfrm>
              <a:off x="13451154" y="1647980"/>
              <a:ext cx="837001" cy="672279"/>
              <a:chOff x="0" y="0"/>
              <a:chExt cx="793750" cy="637540"/>
            </a:xfrm>
          </p:grpSpPr>
          <p:sp>
            <p:nvSpPr>
              <p:cNvPr id="232" name="Freeform 232"/>
              <p:cNvSpPr/>
              <p:nvPr/>
            </p:nvSpPr>
            <p:spPr>
              <a:xfrm>
                <a:off x="46990" y="50800"/>
                <a:ext cx="695960" cy="535940"/>
              </a:xfrm>
              <a:custGeom>
                <a:avLst/>
                <a:gdLst/>
                <a:ahLst/>
                <a:cxnLst/>
                <a:rect l="l" t="t" r="r" b="b"/>
                <a:pathLst>
                  <a:path w="695960" h="535940">
                    <a:moveTo>
                      <a:pt x="8890" y="501650"/>
                    </a:moveTo>
                    <a:cubicBezTo>
                      <a:pt x="237490" y="326390"/>
                      <a:pt x="313690" y="238760"/>
                      <a:pt x="373380" y="187960"/>
                    </a:cubicBezTo>
                    <a:cubicBezTo>
                      <a:pt x="417830" y="151130"/>
                      <a:pt x="448310" y="128270"/>
                      <a:pt x="492760" y="99060"/>
                    </a:cubicBezTo>
                    <a:cubicBezTo>
                      <a:pt x="544830" y="64770"/>
                      <a:pt x="640080" y="7620"/>
                      <a:pt x="668020" y="1270"/>
                    </a:cubicBezTo>
                    <a:cubicBezTo>
                      <a:pt x="676910" y="0"/>
                      <a:pt x="681990" y="0"/>
                      <a:pt x="685800" y="2540"/>
                    </a:cubicBezTo>
                    <a:cubicBezTo>
                      <a:pt x="690880" y="6350"/>
                      <a:pt x="695960" y="17780"/>
                      <a:pt x="694690" y="24130"/>
                    </a:cubicBezTo>
                    <a:cubicBezTo>
                      <a:pt x="693420" y="29210"/>
                      <a:pt x="687070" y="35560"/>
                      <a:pt x="681990" y="36830"/>
                    </a:cubicBezTo>
                    <a:cubicBezTo>
                      <a:pt x="675640" y="38100"/>
                      <a:pt x="664210" y="34290"/>
                      <a:pt x="660400" y="29210"/>
                    </a:cubicBezTo>
                    <a:cubicBezTo>
                      <a:pt x="656590" y="25400"/>
                      <a:pt x="656590" y="16510"/>
                      <a:pt x="659130" y="11430"/>
                    </a:cubicBezTo>
                    <a:cubicBezTo>
                      <a:pt x="661670" y="6350"/>
                      <a:pt x="673100" y="0"/>
                      <a:pt x="678180" y="0"/>
                    </a:cubicBezTo>
                    <a:cubicBezTo>
                      <a:pt x="683260" y="0"/>
                      <a:pt x="690880" y="5080"/>
                      <a:pt x="693420" y="10160"/>
                    </a:cubicBezTo>
                    <a:cubicBezTo>
                      <a:pt x="695960" y="15240"/>
                      <a:pt x="694690" y="24130"/>
                      <a:pt x="689610" y="33020"/>
                    </a:cubicBezTo>
                    <a:cubicBezTo>
                      <a:pt x="671830" y="57150"/>
                      <a:pt x="567690" y="95250"/>
                      <a:pt x="516890" y="128270"/>
                    </a:cubicBezTo>
                    <a:cubicBezTo>
                      <a:pt x="473710" y="156210"/>
                      <a:pt x="447040" y="176530"/>
                      <a:pt x="402590" y="213360"/>
                    </a:cubicBezTo>
                    <a:cubicBezTo>
                      <a:pt x="332740" y="271780"/>
                      <a:pt x="217170" y="393700"/>
                      <a:pt x="146050" y="450850"/>
                    </a:cubicBezTo>
                    <a:cubicBezTo>
                      <a:pt x="100330" y="487680"/>
                      <a:pt x="52070" y="530860"/>
                      <a:pt x="27940" y="534670"/>
                    </a:cubicBezTo>
                    <a:cubicBezTo>
                      <a:pt x="16510" y="535940"/>
                      <a:pt x="6350" y="532130"/>
                      <a:pt x="3810" y="527050"/>
                    </a:cubicBezTo>
                    <a:cubicBezTo>
                      <a:pt x="0" y="520700"/>
                      <a:pt x="8890" y="501650"/>
                      <a:pt x="8890" y="501650"/>
                    </a:cubicBezTo>
                  </a:path>
                </a:pathLst>
              </a:custGeom>
              <a:solidFill>
                <a:srgbClr val="0571D3"/>
              </a:solidFill>
              <a:ln cap="sq">
                <a:noFill/>
                <a:prstDash val="solid"/>
                <a:miter/>
              </a:ln>
            </p:spPr>
          </p:sp>
        </p:grpSp>
        <p:grpSp>
          <p:nvGrpSpPr>
            <p:cNvPr id="233" name="Group 233"/>
            <p:cNvGrpSpPr/>
            <p:nvPr/>
          </p:nvGrpSpPr>
          <p:grpSpPr>
            <a:xfrm>
              <a:off x="14097989" y="1693513"/>
              <a:ext cx="286589" cy="345514"/>
              <a:chOff x="0" y="0"/>
              <a:chExt cx="271780" cy="327660"/>
            </a:xfrm>
          </p:grpSpPr>
          <p:sp>
            <p:nvSpPr>
              <p:cNvPr id="234" name="Freeform 234"/>
              <p:cNvSpPr/>
              <p:nvPr/>
            </p:nvSpPr>
            <p:spPr>
              <a:xfrm>
                <a:off x="48260" y="49530"/>
                <a:ext cx="176530" cy="229870"/>
              </a:xfrm>
              <a:custGeom>
                <a:avLst/>
                <a:gdLst/>
                <a:ahLst/>
                <a:cxnLst/>
                <a:rect l="l" t="t" r="r" b="b"/>
                <a:pathLst>
                  <a:path w="176530" h="229870">
                    <a:moveTo>
                      <a:pt x="27940" y="1270"/>
                    </a:moveTo>
                    <a:cubicBezTo>
                      <a:pt x="116840" y="82550"/>
                      <a:pt x="133350" y="111760"/>
                      <a:pt x="146050" y="138430"/>
                    </a:cubicBezTo>
                    <a:cubicBezTo>
                      <a:pt x="158750" y="162560"/>
                      <a:pt x="176530" y="195580"/>
                      <a:pt x="171450" y="209550"/>
                    </a:cubicBezTo>
                    <a:cubicBezTo>
                      <a:pt x="168910" y="219710"/>
                      <a:pt x="151130" y="229870"/>
                      <a:pt x="146050" y="227330"/>
                    </a:cubicBezTo>
                    <a:cubicBezTo>
                      <a:pt x="139700" y="224790"/>
                      <a:pt x="135890" y="200660"/>
                      <a:pt x="139700" y="195580"/>
                    </a:cubicBezTo>
                    <a:cubicBezTo>
                      <a:pt x="143510" y="191770"/>
                      <a:pt x="162560" y="191770"/>
                      <a:pt x="167640" y="196850"/>
                    </a:cubicBezTo>
                    <a:cubicBezTo>
                      <a:pt x="171450" y="201930"/>
                      <a:pt x="170180" y="219710"/>
                      <a:pt x="165100" y="224790"/>
                    </a:cubicBezTo>
                    <a:cubicBezTo>
                      <a:pt x="160020" y="228600"/>
                      <a:pt x="146050" y="227330"/>
                      <a:pt x="137160" y="220980"/>
                    </a:cubicBezTo>
                    <a:cubicBezTo>
                      <a:pt x="118110" y="205740"/>
                      <a:pt x="105410" y="130810"/>
                      <a:pt x="80010" y="96520"/>
                    </a:cubicBezTo>
                    <a:cubicBezTo>
                      <a:pt x="58420" y="67310"/>
                      <a:pt x="7620" y="43180"/>
                      <a:pt x="2540" y="25400"/>
                    </a:cubicBezTo>
                    <a:cubicBezTo>
                      <a:pt x="0" y="17780"/>
                      <a:pt x="2540" y="8890"/>
                      <a:pt x="7620" y="3810"/>
                    </a:cubicBezTo>
                    <a:cubicBezTo>
                      <a:pt x="11430" y="0"/>
                      <a:pt x="27940" y="1270"/>
                      <a:pt x="27940" y="1270"/>
                    </a:cubicBezTo>
                  </a:path>
                </a:pathLst>
              </a:custGeom>
              <a:solidFill>
                <a:srgbClr val="0571D3"/>
              </a:solidFill>
              <a:ln cap="sq">
                <a:noFill/>
                <a:prstDash val="solid"/>
                <a:miter/>
              </a:ln>
            </p:spPr>
          </p:sp>
        </p:grpSp>
        <p:grpSp>
          <p:nvGrpSpPr>
            <p:cNvPr id="235" name="Group 235"/>
            <p:cNvGrpSpPr/>
            <p:nvPr/>
          </p:nvGrpSpPr>
          <p:grpSpPr>
            <a:xfrm>
              <a:off x="14166288" y="1875645"/>
              <a:ext cx="218290" cy="708438"/>
              <a:chOff x="0" y="0"/>
              <a:chExt cx="207010" cy="671830"/>
            </a:xfrm>
          </p:grpSpPr>
          <p:sp>
            <p:nvSpPr>
              <p:cNvPr id="236" name="Freeform 236"/>
              <p:cNvSpPr/>
              <p:nvPr/>
            </p:nvSpPr>
            <p:spPr>
              <a:xfrm>
                <a:off x="36830" y="49530"/>
                <a:ext cx="118110" cy="571500"/>
              </a:xfrm>
              <a:custGeom>
                <a:avLst/>
                <a:gdLst/>
                <a:ahLst/>
                <a:cxnLst/>
                <a:rect l="l" t="t" r="r" b="b"/>
                <a:pathLst>
                  <a:path w="118110" h="571500">
                    <a:moveTo>
                      <a:pt x="118110" y="20320"/>
                    </a:moveTo>
                    <a:cubicBezTo>
                      <a:pt x="114300" y="156210"/>
                      <a:pt x="96520" y="196850"/>
                      <a:pt x="87630" y="252730"/>
                    </a:cubicBezTo>
                    <a:cubicBezTo>
                      <a:pt x="73660" y="334010"/>
                      <a:pt x="72390" y="524510"/>
                      <a:pt x="50800" y="557530"/>
                    </a:cubicBezTo>
                    <a:cubicBezTo>
                      <a:pt x="45720" y="567690"/>
                      <a:pt x="38100" y="571500"/>
                      <a:pt x="31750" y="570230"/>
                    </a:cubicBezTo>
                    <a:cubicBezTo>
                      <a:pt x="25400" y="570230"/>
                      <a:pt x="13970" y="556260"/>
                      <a:pt x="13970" y="549910"/>
                    </a:cubicBezTo>
                    <a:cubicBezTo>
                      <a:pt x="15240" y="543560"/>
                      <a:pt x="30480" y="532130"/>
                      <a:pt x="36830" y="533400"/>
                    </a:cubicBezTo>
                    <a:cubicBezTo>
                      <a:pt x="43180" y="534670"/>
                      <a:pt x="52070" y="549910"/>
                      <a:pt x="52070" y="556260"/>
                    </a:cubicBezTo>
                    <a:cubicBezTo>
                      <a:pt x="50800" y="562610"/>
                      <a:pt x="39370" y="571500"/>
                      <a:pt x="34290" y="570230"/>
                    </a:cubicBezTo>
                    <a:cubicBezTo>
                      <a:pt x="27940" y="570230"/>
                      <a:pt x="17780" y="563880"/>
                      <a:pt x="13970" y="551180"/>
                    </a:cubicBezTo>
                    <a:cubicBezTo>
                      <a:pt x="0" y="511810"/>
                      <a:pt x="35560" y="330200"/>
                      <a:pt x="49530" y="250190"/>
                    </a:cubicBezTo>
                    <a:cubicBezTo>
                      <a:pt x="58420" y="195580"/>
                      <a:pt x="76200" y="156210"/>
                      <a:pt x="80010" y="114300"/>
                    </a:cubicBezTo>
                    <a:cubicBezTo>
                      <a:pt x="85090" y="78740"/>
                      <a:pt x="72390" y="33020"/>
                      <a:pt x="81280" y="15240"/>
                    </a:cubicBezTo>
                    <a:cubicBezTo>
                      <a:pt x="86360" y="6350"/>
                      <a:pt x="95250" y="0"/>
                      <a:pt x="101600" y="1270"/>
                    </a:cubicBezTo>
                    <a:cubicBezTo>
                      <a:pt x="107950" y="2540"/>
                      <a:pt x="118110" y="20320"/>
                      <a:pt x="118110" y="20320"/>
                    </a:cubicBezTo>
                  </a:path>
                </a:pathLst>
              </a:custGeom>
              <a:solidFill>
                <a:srgbClr val="0571D3"/>
              </a:solidFill>
              <a:ln cap="sq">
                <a:noFill/>
                <a:prstDash val="solid"/>
                <a:miter/>
              </a:ln>
            </p:spPr>
          </p:sp>
        </p:grpSp>
        <p:grpSp>
          <p:nvGrpSpPr>
            <p:cNvPr id="237" name="Group 237"/>
            <p:cNvGrpSpPr/>
            <p:nvPr/>
          </p:nvGrpSpPr>
          <p:grpSpPr>
            <a:xfrm>
              <a:off x="14114059" y="2444806"/>
              <a:ext cx="200880" cy="768702"/>
              <a:chOff x="0" y="0"/>
              <a:chExt cx="190500" cy="728980"/>
            </a:xfrm>
          </p:grpSpPr>
          <p:sp>
            <p:nvSpPr>
              <p:cNvPr id="238" name="Freeform 238"/>
              <p:cNvSpPr/>
              <p:nvPr/>
            </p:nvSpPr>
            <p:spPr>
              <a:xfrm>
                <a:off x="40640" y="50800"/>
                <a:ext cx="97790" cy="628650"/>
              </a:xfrm>
              <a:custGeom>
                <a:avLst/>
                <a:gdLst/>
                <a:ahLst/>
                <a:cxnLst/>
                <a:rect l="l" t="t" r="r" b="b"/>
                <a:pathLst>
                  <a:path w="97790" h="628650">
                    <a:moveTo>
                      <a:pt x="97790" y="19050"/>
                    </a:moveTo>
                    <a:cubicBezTo>
                      <a:pt x="58420" y="558800"/>
                      <a:pt x="57150" y="605790"/>
                      <a:pt x="44450" y="621030"/>
                    </a:cubicBezTo>
                    <a:cubicBezTo>
                      <a:pt x="38100" y="627380"/>
                      <a:pt x="27940" y="628650"/>
                      <a:pt x="21590" y="626110"/>
                    </a:cubicBezTo>
                    <a:cubicBezTo>
                      <a:pt x="16510" y="624840"/>
                      <a:pt x="8890" y="612140"/>
                      <a:pt x="10160" y="607060"/>
                    </a:cubicBezTo>
                    <a:cubicBezTo>
                      <a:pt x="11430" y="600710"/>
                      <a:pt x="26670" y="589280"/>
                      <a:pt x="31750" y="590550"/>
                    </a:cubicBezTo>
                    <a:cubicBezTo>
                      <a:pt x="38100" y="591820"/>
                      <a:pt x="48260" y="612140"/>
                      <a:pt x="45720" y="618490"/>
                    </a:cubicBezTo>
                    <a:cubicBezTo>
                      <a:pt x="43180" y="623570"/>
                      <a:pt x="29210" y="628650"/>
                      <a:pt x="24130" y="627380"/>
                    </a:cubicBezTo>
                    <a:cubicBezTo>
                      <a:pt x="17780" y="626110"/>
                      <a:pt x="12700" y="619760"/>
                      <a:pt x="10160" y="608330"/>
                    </a:cubicBezTo>
                    <a:cubicBezTo>
                      <a:pt x="0" y="574040"/>
                      <a:pt x="35560" y="444500"/>
                      <a:pt x="43180" y="353060"/>
                    </a:cubicBezTo>
                    <a:cubicBezTo>
                      <a:pt x="52070" y="247650"/>
                      <a:pt x="39370" y="52070"/>
                      <a:pt x="60960" y="13970"/>
                    </a:cubicBezTo>
                    <a:cubicBezTo>
                      <a:pt x="66040" y="3810"/>
                      <a:pt x="74930" y="0"/>
                      <a:pt x="81280" y="0"/>
                    </a:cubicBezTo>
                    <a:cubicBezTo>
                      <a:pt x="87630" y="1270"/>
                      <a:pt x="97790" y="19050"/>
                      <a:pt x="97790" y="19050"/>
                    </a:cubicBezTo>
                  </a:path>
                </a:pathLst>
              </a:custGeom>
              <a:solidFill>
                <a:srgbClr val="0571D3"/>
              </a:solidFill>
              <a:ln cap="sq">
                <a:noFill/>
                <a:prstDash val="solid"/>
                <a:miter/>
              </a:ln>
            </p:spPr>
          </p:sp>
        </p:grpSp>
        <p:grpSp>
          <p:nvGrpSpPr>
            <p:cNvPr id="239" name="Group 239"/>
            <p:cNvGrpSpPr/>
            <p:nvPr/>
          </p:nvGrpSpPr>
          <p:grpSpPr>
            <a:xfrm>
              <a:off x="14087275" y="3067535"/>
              <a:ext cx="174096" cy="340157"/>
              <a:chOff x="0" y="0"/>
              <a:chExt cx="165100" cy="322580"/>
            </a:xfrm>
          </p:grpSpPr>
          <p:sp>
            <p:nvSpPr>
              <p:cNvPr id="240" name="Freeform 240"/>
              <p:cNvSpPr/>
              <p:nvPr/>
            </p:nvSpPr>
            <p:spPr>
              <a:xfrm>
                <a:off x="43180" y="49530"/>
                <a:ext cx="71120" cy="222250"/>
              </a:xfrm>
              <a:custGeom>
                <a:avLst/>
                <a:gdLst/>
                <a:ahLst/>
                <a:cxnLst/>
                <a:rect l="l" t="t" r="r" b="b"/>
                <a:pathLst>
                  <a:path w="71120" h="222250">
                    <a:moveTo>
                      <a:pt x="71120" y="19050"/>
                    </a:moveTo>
                    <a:cubicBezTo>
                      <a:pt x="39370" y="217170"/>
                      <a:pt x="31750" y="220980"/>
                      <a:pt x="25400" y="220980"/>
                    </a:cubicBezTo>
                    <a:cubicBezTo>
                      <a:pt x="20320" y="220980"/>
                      <a:pt x="12700" y="217170"/>
                      <a:pt x="10160" y="212090"/>
                    </a:cubicBezTo>
                    <a:cubicBezTo>
                      <a:pt x="7620" y="208280"/>
                      <a:pt x="7620" y="199390"/>
                      <a:pt x="10160" y="194310"/>
                    </a:cubicBezTo>
                    <a:cubicBezTo>
                      <a:pt x="12700" y="189230"/>
                      <a:pt x="24130" y="182880"/>
                      <a:pt x="30480" y="184150"/>
                    </a:cubicBezTo>
                    <a:cubicBezTo>
                      <a:pt x="35560" y="184150"/>
                      <a:pt x="41910" y="189230"/>
                      <a:pt x="44450" y="194310"/>
                    </a:cubicBezTo>
                    <a:cubicBezTo>
                      <a:pt x="45720" y="200660"/>
                      <a:pt x="43180" y="212090"/>
                      <a:pt x="39370" y="217170"/>
                    </a:cubicBezTo>
                    <a:cubicBezTo>
                      <a:pt x="35560" y="220980"/>
                      <a:pt x="26670" y="222250"/>
                      <a:pt x="21590" y="220980"/>
                    </a:cubicBezTo>
                    <a:cubicBezTo>
                      <a:pt x="16510" y="218440"/>
                      <a:pt x="10160" y="212090"/>
                      <a:pt x="7620" y="201930"/>
                    </a:cubicBezTo>
                    <a:cubicBezTo>
                      <a:pt x="0" y="172720"/>
                      <a:pt x="17780" y="41910"/>
                      <a:pt x="33020" y="15240"/>
                    </a:cubicBezTo>
                    <a:cubicBezTo>
                      <a:pt x="39370" y="5080"/>
                      <a:pt x="48260" y="0"/>
                      <a:pt x="54610" y="1270"/>
                    </a:cubicBezTo>
                    <a:cubicBezTo>
                      <a:pt x="60960" y="1270"/>
                      <a:pt x="71120" y="19050"/>
                      <a:pt x="71120" y="19050"/>
                    </a:cubicBezTo>
                  </a:path>
                </a:pathLst>
              </a:custGeom>
              <a:solidFill>
                <a:srgbClr val="0571D3"/>
              </a:solidFill>
              <a:ln cap="sq">
                <a:noFill/>
                <a:prstDash val="solid"/>
                <a:miter/>
              </a:ln>
            </p:spPr>
          </p:sp>
        </p:grpSp>
        <p:grpSp>
          <p:nvGrpSpPr>
            <p:cNvPr id="241" name="Group 241"/>
            <p:cNvGrpSpPr/>
            <p:nvPr/>
          </p:nvGrpSpPr>
          <p:grpSpPr>
            <a:xfrm>
              <a:off x="13457850" y="2155538"/>
              <a:ext cx="707099" cy="166061"/>
              <a:chOff x="0" y="0"/>
              <a:chExt cx="670560" cy="157480"/>
            </a:xfrm>
          </p:grpSpPr>
          <p:sp>
            <p:nvSpPr>
              <p:cNvPr id="242" name="Freeform 242"/>
              <p:cNvSpPr/>
              <p:nvPr/>
            </p:nvSpPr>
            <p:spPr>
              <a:xfrm>
                <a:off x="48260" y="54610"/>
                <a:ext cx="572770" cy="59690"/>
              </a:xfrm>
              <a:custGeom>
                <a:avLst/>
                <a:gdLst/>
                <a:ahLst/>
                <a:cxnLst/>
                <a:rect l="l" t="t" r="r" b="b"/>
                <a:pathLst>
                  <a:path w="572770" h="59690">
                    <a:moveTo>
                      <a:pt x="25400" y="5080"/>
                    </a:moveTo>
                    <a:cubicBezTo>
                      <a:pt x="476250" y="0"/>
                      <a:pt x="537210" y="1270"/>
                      <a:pt x="558800" y="13970"/>
                    </a:cubicBezTo>
                    <a:cubicBezTo>
                      <a:pt x="566420" y="19050"/>
                      <a:pt x="572770" y="27940"/>
                      <a:pt x="571500" y="33020"/>
                    </a:cubicBezTo>
                    <a:cubicBezTo>
                      <a:pt x="570230" y="39370"/>
                      <a:pt x="556260" y="52070"/>
                      <a:pt x="549910" y="50800"/>
                    </a:cubicBezTo>
                    <a:cubicBezTo>
                      <a:pt x="543560" y="50800"/>
                      <a:pt x="532130" y="35560"/>
                      <a:pt x="533400" y="29210"/>
                    </a:cubicBezTo>
                    <a:cubicBezTo>
                      <a:pt x="534670" y="22860"/>
                      <a:pt x="549910" y="12700"/>
                      <a:pt x="556260" y="13970"/>
                    </a:cubicBezTo>
                    <a:cubicBezTo>
                      <a:pt x="562610" y="13970"/>
                      <a:pt x="571500" y="25400"/>
                      <a:pt x="571500" y="31750"/>
                    </a:cubicBezTo>
                    <a:cubicBezTo>
                      <a:pt x="571500" y="38100"/>
                      <a:pt x="562610" y="46990"/>
                      <a:pt x="552450" y="50800"/>
                    </a:cubicBezTo>
                    <a:cubicBezTo>
                      <a:pt x="528320" y="59690"/>
                      <a:pt x="471170" y="36830"/>
                      <a:pt x="416560" y="34290"/>
                    </a:cubicBezTo>
                    <a:cubicBezTo>
                      <a:pt x="332740" y="31750"/>
                      <a:pt x="163830" y="53340"/>
                      <a:pt x="92710" y="50800"/>
                    </a:cubicBezTo>
                    <a:cubicBezTo>
                      <a:pt x="55880" y="49530"/>
                      <a:pt x="25400" y="50800"/>
                      <a:pt x="11430" y="40640"/>
                    </a:cubicBezTo>
                    <a:cubicBezTo>
                      <a:pt x="5080" y="34290"/>
                      <a:pt x="0" y="22860"/>
                      <a:pt x="2540" y="16510"/>
                    </a:cubicBezTo>
                    <a:cubicBezTo>
                      <a:pt x="5080" y="11430"/>
                      <a:pt x="25400" y="5080"/>
                      <a:pt x="25400" y="5080"/>
                    </a:cubicBezTo>
                  </a:path>
                </a:pathLst>
              </a:custGeom>
              <a:solidFill>
                <a:srgbClr val="0571D3"/>
              </a:solidFill>
              <a:ln cap="sq">
                <a:noFill/>
                <a:prstDash val="solid"/>
                <a:miter/>
              </a:ln>
            </p:spPr>
          </p:sp>
        </p:grpSp>
        <p:grpSp>
          <p:nvGrpSpPr>
            <p:cNvPr id="243" name="Group 243"/>
            <p:cNvGrpSpPr/>
            <p:nvPr/>
          </p:nvGrpSpPr>
          <p:grpSpPr>
            <a:xfrm>
              <a:off x="14009601" y="2185000"/>
              <a:ext cx="251770" cy="370959"/>
              <a:chOff x="0" y="0"/>
              <a:chExt cx="238760" cy="351790"/>
            </a:xfrm>
          </p:grpSpPr>
          <p:sp>
            <p:nvSpPr>
              <p:cNvPr id="244" name="Freeform 244"/>
              <p:cNvSpPr/>
              <p:nvPr/>
            </p:nvSpPr>
            <p:spPr>
              <a:xfrm>
                <a:off x="49530" y="48260"/>
                <a:ext cx="143510" cy="255270"/>
              </a:xfrm>
              <a:custGeom>
                <a:avLst/>
                <a:gdLst/>
                <a:ahLst/>
                <a:cxnLst/>
                <a:rect l="l" t="t" r="r" b="b"/>
                <a:pathLst>
                  <a:path w="143510" h="255270">
                    <a:moveTo>
                      <a:pt x="30480" y="2540"/>
                    </a:moveTo>
                    <a:cubicBezTo>
                      <a:pt x="97790" y="66040"/>
                      <a:pt x="104140" y="90170"/>
                      <a:pt x="113030" y="116840"/>
                    </a:cubicBezTo>
                    <a:cubicBezTo>
                      <a:pt x="123190" y="151130"/>
                      <a:pt x="143510" y="213360"/>
                      <a:pt x="138430" y="234950"/>
                    </a:cubicBezTo>
                    <a:cubicBezTo>
                      <a:pt x="135890" y="243840"/>
                      <a:pt x="129540" y="251460"/>
                      <a:pt x="124460" y="252730"/>
                    </a:cubicBezTo>
                    <a:cubicBezTo>
                      <a:pt x="119380" y="255270"/>
                      <a:pt x="110490" y="254000"/>
                      <a:pt x="106680" y="248920"/>
                    </a:cubicBezTo>
                    <a:cubicBezTo>
                      <a:pt x="102870" y="243840"/>
                      <a:pt x="105410" y="222250"/>
                      <a:pt x="110490" y="218440"/>
                    </a:cubicBezTo>
                    <a:cubicBezTo>
                      <a:pt x="114300" y="214630"/>
                      <a:pt x="123190" y="214630"/>
                      <a:pt x="128270" y="218440"/>
                    </a:cubicBezTo>
                    <a:cubicBezTo>
                      <a:pt x="133350" y="220980"/>
                      <a:pt x="139700" y="233680"/>
                      <a:pt x="138430" y="238760"/>
                    </a:cubicBezTo>
                    <a:cubicBezTo>
                      <a:pt x="135890" y="245110"/>
                      <a:pt x="118110" y="255270"/>
                      <a:pt x="109220" y="250190"/>
                    </a:cubicBezTo>
                    <a:cubicBezTo>
                      <a:pt x="87630" y="240030"/>
                      <a:pt x="81280" y="121920"/>
                      <a:pt x="58420" y="82550"/>
                    </a:cubicBezTo>
                    <a:cubicBezTo>
                      <a:pt x="41910" y="54610"/>
                      <a:pt x="3810" y="39370"/>
                      <a:pt x="1270" y="24130"/>
                    </a:cubicBezTo>
                    <a:cubicBezTo>
                      <a:pt x="0" y="15240"/>
                      <a:pt x="3810" y="6350"/>
                      <a:pt x="8890" y="3810"/>
                    </a:cubicBezTo>
                    <a:cubicBezTo>
                      <a:pt x="12700" y="0"/>
                      <a:pt x="30480" y="2540"/>
                      <a:pt x="30480" y="2540"/>
                    </a:cubicBezTo>
                  </a:path>
                </a:pathLst>
              </a:custGeom>
              <a:solidFill>
                <a:srgbClr val="0571D3"/>
              </a:solidFill>
              <a:ln cap="sq">
                <a:noFill/>
                <a:prstDash val="solid"/>
                <a:miter/>
              </a:ln>
            </p:spPr>
          </p:sp>
        </p:grpSp>
        <p:grpSp>
          <p:nvGrpSpPr>
            <p:cNvPr id="245" name="Group 245"/>
            <p:cNvGrpSpPr/>
            <p:nvPr/>
          </p:nvGrpSpPr>
          <p:grpSpPr>
            <a:xfrm>
              <a:off x="14079240" y="922133"/>
              <a:ext cx="147312" cy="154008"/>
              <a:chOff x="0" y="0"/>
              <a:chExt cx="139700" cy="146050"/>
            </a:xfrm>
          </p:grpSpPr>
          <p:sp>
            <p:nvSpPr>
              <p:cNvPr id="246" name="Freeform 246"/>
              <p:cNvSpPr/>
              <p:nvPr/>
            </p:nvSpPr>
            <p:spPr>
              <a:xfrm>
                <a:off x="48260" y="50800"/>
                <a:ext cx="41910" cy="46990"/>
              </a:xfrm>
              <a:custGeom>
                <a:avLst/>
                <a:gdLst/>
                <a:ahLst/>
                <a:cxnLst/>
                <a:rect l="l" t="t" r="r" b="b"/>
                <a:pathLst>
                  <a:path w="41910" h="46990">
                    <a:moveTo>
                      <a:pt x="29210" y="0"/>
                    </a:moveTo>
                    <a:cubicBezTo>
                      <a:pt x="35560" y="39370"/>
                      <a:pt x="19050" y="45720"/>
                      <a:pt x="12700" y="43180"/>
                    </a:cubicBezTo>
                    <a:cubicBezTo>
                      <a:pt x="7620" y="40640"/>
                      <a:pt x="2540" y="30480"/>
                      <a:pt x="2540" y="25400"/>
                    </a:cubicBezTo>
                    <a:cubicBezTo>
                      <a:pt x="2540" y="19050"/>
                      <a:pt x="6350" y="11430"/>
                      <a:pt x="11430" y="10160"/>
                    </a:cubicBezTo>
                    <a:cubicBezTo>
                      <a:pt x="17780" y="7620"/>
                      <a:pt x="38100" y="16510"/>
                      <a:pt x="39370" y="22860"/>
                    </a:cubicBezTo>
                    <a:cubicBezTo>
                      <a:pt x="41910" y="27940"/>
                      <a:pt x="34290" y="40640"/>
                      <a:pt x="29210" y="43180"/>
                    </a:cubicBezTo>
                    <a:cubicBezTo>
                      <a:pt x="24130" y="45720"/>
                      <a:pt x="15240" y="45720"/>
                      <a:pt x="11430" y="41910"/>
                    </a:cubicBezTo>
                    <a:cubicBezTo>
                      <a:pt x="6350" y="38100"/>
                      <a:pt x="5080" y="13970"/>
                      <a:pt x="10160" y="10160"/>
                    </a:cubicBezTo>
                    <a:cubicBezTo>
                      <a:pt x="13970" y="7620"/>
                      <a:pt x="35560" y="12700"/>
                      <a:pt x="39370" y="19050"/>
                    </a:cubicBezTo>
                    <a:cubicBezTo>
                      <a:pt x="41910" y="22860"/>
                      <a:pt x="40640" y="31750"/>
                      <a:pt x="36830" y="36830"/>
                    </a:cubicBezTo>
                    <a:cubicBezTo>
                      <a:pt x="33020" y="40640"/>
                      <a:pt x="22860" y="46990"/>
                      <a:pt x="16510" y="44450"/>
                    </a:cubicBezTo>
                    <a:cubicBezTo>
                      <a:pt x="10160" y="41910"/>
                      <a:pt x="0" y="19050"/>
                      <a:pt x="3810" y="11430"/>
                    </a:cubicBezTo>
                    <a:cubicBezTo>
                      <a:pt x="6350" y="5080"/>
                      <a:pt x="29210" y="0"/>
                      <a:pt x="29210" y="0"/>
                    </a:cubicBezTo>
                  </a:path>
                </a:pathLst>
              </a:custGeom>
              <a:solidFill>
                <a:srgbClr val="0571D3"/>
              </a:solidFill>
              <a:ln cap="sq">
                <a:noFill/>
                <a:prstDash val="solid"/>
                <a:miter/>
              </a:ln>
            </p:spPr>
          </p:sp>
        </p:grpSp>
        <p:grpSp>
          <p:nvGrpSpPr>
            <p:cNvPr id="247" name="Group 247"/>
            <p:cNvGrpSpPr/>
            <p:nvPr/>
          </p:nvGrpSpPr>
          <p:grpSpPr>
            <a:xfrm>
              <a:off x="14096649" y="938203"/>
              <a:ext cx="147312" cy="278554"/>
              <a:chOff x="0" y="0"/>
              <a:chExt cx="139700" cy="264160"/>
            </a:xfrm>
          </p:grpSpPr>
          <p:sp>
            <p:nvSpPr>
              <p:cNvPr id="248" name="Freeform 248"/>
              <p:cNvSpPr/>
              <p:nvPr/>
            </p:nvSpPr>
            <p:spPr>
              <a:xfrm>
                <a:off x="40640" y="50800"/>
                <a:ext cx="49530" cy="163830"/>
              </a:xfrm>
              <a:custGeom>
                <a:avLst/>
                <a:gdLst/>
                <a:ahLst/>
                <a:cxnLst/>
                <a:rect l="l" t="t" r="r" b="b"/>
                <a:pathLst>
                  <a:path w="49530" h="163830">
                    <a:moveTo>
                      <a:pt x="48260" y="19050"/>
                    </a:moveTo>
                    <a:cubicBezTo>
                      <a:pt x="40640" y="158750"/>
                      <a:pt x="27940" y="163830"/>
                      <a:pt x="21590" y="161290"/>
                    </a:cubicBezTo>
                    <a:cubicBezTo>
                      <a:pt x="16510" y="160020"/>
                      <a:pt x="10160" y="147320"/>
                      <a:pt x="10160" y="140970"/>
                    </a:cubicBezTo>
                    <a:cubicBezTo>
                      <a:pt x="10160" y="135890"/>
                      <a:pt x="15240" y="128270"/>
                      <a:pt x="20320" y="127000"/>
                    </a:cubicBezTo>
                    <a:cubicBezTo>
                      <a:pt x="25400" y="124460"/>
                      <a:pt x="38100" y="127000"/>
                      <a:pt x="43180" y="130810"/>
                    </a:cubicBezTo>
                    <a:cubicBezTo>
                      <a:pt x="46990" y="134620"/>
                      <a:pt x="49530" y="142240"/>
                      <a:pt x="46990" y="147320"/>
                    </a:cubicBezTo>
                    <a:cubicBezTo>
                      <a:pt x="45720" y="153670"/>
                      <a:pt x="35560" y="162560"/>
                      <a:pt x="30480" y="162560"/>
                    </a:cubicBezTo>
                    <a:cubicBezTo>
                      <a:pt x="22860" y="162560"/>
                      <a:pt x="13970" y="153670"/>
                      <a:pt x="10160" y="143510"/>
                    </a:cubicBezTo>
                    <a:cubicBezTo>
                      <a:pt x="0" y="120650"/>
                      <a:pt x="0" y="41910"/>
                      <a:pt x="10160" y="19050"/>
                    </a:cubicBezTo>
                    <a:cubicBezTo>
                      <a:pt x="15240" y="8890"/>
                      <a:pt x="24130" y="0"/>
                      <a:pt x="31750" y="0"/>
                    </a:cubicBezTo>
                    <a:cubicBezTo>
                      <a:pt x="36830" y="0"/>
                      <a:pt x="48260" y="19050"/>
                      <a:pt x="48260" y="19050"/>
                    </a:cubicBezTo>
                  </a:path>
                </a:pathLst>
              </a:custGeom>
              <a:solidFill>
                <a:srgbClr val="0571D3"/>
              </a:solidFill>
              <a:ln cap="sq">
                <a:noFill/>
                <a:prstDash val="solid"/>
                <a:miter/>
              </a:ln>
            </p:spPr>
          </p:sp>
        </p:grpSp>
        <p:grpSp>
          <p:nvGrpSpPr>
            <p:cNvPr id="249" name="Group 249"/>
            <p:cNvGrpSpPr/>
            <p:nvPr/>
          </p:nvGrpSpPr>
          <p:grpSpPr>
            <a:xfrm>
              <a:off x="13990852" y="737323"/>
              <a:ext cx="340157" cy="147312"/>
              <a:chOff x="0" y="0"/>
              <a:chExt cx="322580" cy="139700"/>
            </a:xfrm>
          </p:grpSpPr>
          <p:sp>
            <p:nvSpPr>
              <p:cNvPr id="250" name="Freeform 250"/>
              <p:cNvSpPr/>
              <p:nvPr/>
            </p:nvSpPr>
            <p:spPr>
              <a:xfrm>
                <a:off x="50800" y="49530"/>
                <a:ext cx="222250" cy="50800"/>
              </a:xfrm>
              <a:custGeom>
                <a:avLst/>
                <a:gdLst/>
                <a:ahLst/>
                <a:cxnLst/>
                <a:rect l="l" t="t" r="r" b="b"/>
                <a:pathLst>
                  <a:path w="222250" h="50800">
                    <a:moveTo>
                      <a:pt x="19050" y="1270"/>
                    </a:moveTo>
                    <a:cubicBezTo>
                      <a:pt x="217170" y="7620"/>
                      <a:pt x="222250" y="20320"/>
                      <a:pt x="219710" y="26670"/>
                    </a:cubicBezTo>
                    <a:cubicBezTo>
                      <a:pt x="218440" y="33020"/>
                      <a:pt x="205740" y="39370"/>
                      <a:pt x="200660" y="38100"/>
                    </a:cubicBezTo>
                    <a:cubicBezTo>
                      <a:pt x="194310" y="38100"/>
                      <a:pt x="187960" y="33020"/>
                      <a:pt x="185420" y="29210"/>
                    </a:cubicBezTo>
                    <a:cubicBezTo>
                      <a:pt x="182880" y="22860"/>
                      <a:pt x="185420" y="10160"/>
                      <a:pt x="189230" y="6350"/>
                    </a:cubicBezTo>
                    <a:cubicBezTo>
                      <a:pt x="193040" y="2540"/>
                      <a:pt x="200660" y="0"/>
                      <a:pt x="205740" y="1270"/>
                    </a:cubicBezTo>
                    <a:cubicBezTo>
                      <a:pt x="212090" y="2540"/>
                      <a:pt x="220980" y="12700"/>
                      <a:pt x="220980" y="19050"/>
                    </a:cubicBezTo>
                    <a:cubicBezTo>
                      <a:pt x="220980" y="25400"/>
                      <a:pt x="213360" y="34290"/>
                      <a:pt x="201930" y="39370"/>
                    </a:cubicBezTo>
                    <a:cubicBezTo>
                      <a:pt x="173990" y="50800"/>
                      <a:pt x="48260" y="49530"/>
                      <a:pt x="19050" y="39370"/>
                    </a:cubicBezTo>
                    <a:cubicBezTo>
                      <a:pt x="8890" y="34290"/>
                      <a:pt x="1270" y="27940"/>
                      <a:pt x="0" y="21590"/>
                    </a:cubicBezTo>
                    <a:cubicBezTo>
                      <a:pt x="0" y="15240"/>
                      <a:pt x="19050" y="1270"/>
                      <a:pt x="19050" y="1270"/>
                    </a:cubicBezTo>
                  </a:path>
                </a:pathLst>
              </a:custGeom>
              <a:solidFill>
                <a:srgbClr val="0571D3"/>
              </a:solidFill>
              <a:ln cap="sq">
                <a:noFill/>
                <a:prstDash val="solid"/>
                <a:miter/>
              </a:ln>
            </p:spPr>
          </p:sp>
        </p:grpSp>
        <p:grpSp>
          <p:nvGrpSpPr>
            <p:cNvPr id="251" name="Group 251"/>
            <p:cNvGrpSpPr/>
            <p:nvPr/>
          </p:nvGrpSpPr>
          <p:grpSpPr>
            <a:xfrm>
              <a:off x="14079240" y="762768"/>
              <a:ext cx="147312" cy="174096"/>
              <a:chOff x="0" y="0"/>
              <a:chExt cx="139700" cy="165100"/>
            </a:xfrm>
          </p:grpSpPr>
          <p:sp>
            <p:nvSpPr>
              <p:cNvPr id="252" name="Freeform 252"/>
              <p:cNvSpPr/>
              <p:nvPr/>
            </p:nvSpPr>
            <p:spPr>
              <a:xfrm>
                <a:off x="46990" y="50800"/>
                <a:ext cx="41910" cy="64770"/>
              </a:xfrm>
              <a:custGeom>
                <a:avLst/>
                <a:gdLst/>
                <a:ahLst/>
                <a:cxnLst/>
                <a:rect l="l" t="t" r="r" b="b"/>
                <a:pathLst>
                  <a:path w="41910" h="64770">
                    <a:moveTo>
                      <a:pt x="41910" y="19050"/>
                    </a:moveTo>
                    <a:cubicBezTo>
                      <a:pt x="27940" y="63500"/>
                      <a:pt x="15240" y="62230"/>
                      <a:pt x="10160" y="58420"/>
                    </a:cubicBezTo>
                    <a:cubicBezTo>
                      <a:pt x="5080" y="54610"/>
                      <a:pt x="2540" y="41910"/>
                      <a:pt x="5080" y="35560"/>
                    </a:cubicBezTo>
                    <a:cubicBezTo>
                      <a:pt x="7620" y="31750"/>
                      <a:pt x="13970" y="25400"/>
                      <a:pt x="19050" y="25400"/>
                    </a:cubicBezTo>
                    <a:cubicBezTo>
                      <a:pt x="25400" y="25400"/>
                      <a:pt x="38100" y="30480"/>
                      <a:pt x="39370" y="35560"/>
                    </a:cubicBezTo>
                    <a:cubicBezTo>
                      <a:pt x="41910" y="43180"/>
                      <a:pt x="30480" y="62230"/>
                      <a:pt x="22860" y="63500"/>
                    </a:cubicBezTo>
                    <a:cubicBezTo>
                      <a:pt x="17780" y="64770"/>
                      <a:pt x="7620" y="57150"/>
                      <a:pt x="3810" y="50800"/>
                    </a:cubicBezTo>
                    <a:cubicBezTo>
                      <a:pt x="0" y="43180"/>
                      <a:pt x="0" y="27940"/>
                      <a:pt x="3810" y="19050"/>
                    </a:cubicBezTo>
                    <a:cubicBezTo>
                      <a:pt x="6350" y="11430"/>
                      <a:pt x="17780" y="0"/>
                      <a:pt x="24130" y="0"/>
                    </a:cubicBezTo>
                    <a:cubicBezTo>
                      <a:pt x="30480" y="1270"/>
                      <a:pt x="41910" y="19050"/>
                      <a:pt x="41910" y="19050"/>
                    </a:cubicBezTo>
                  </a:path>
                </a:pathLst>
              </a:custGeom>
              <a:solidFill>
                <a:srgbClr val="0571D3"/>
              </a:solidFill>
              <a:ln cap="sq">
                <a:noFill/>
                <a:prstDash val="solid"/>
                <a:miter/>
              </a:ln>
            </p:spPr>
          </p:sp>
        </p:grpSp>
        <p:grpSp>
          <p:nvGrpSpPr>
            <p:cNvPr id="253" name="Group 253"/>
            <p:cNvGrpSpPr/>
            <p:nvPr/>
          </p:nvGrpSpPr>
          <p:grpSpPr>
            <a:xfrm>
              <a:off x="14044421" y="851155"/>
              <a:ext cx="226325" cy="147312"/>
              <a:chOff x="0" y="0"/>
              <a:chExt cx="214630" cy="139700"/>
            </a:xfrm>
          </p:grpSpPr>
          <p:sp>
            <p:nvSpPr>
              <p:cNvPr id="254" name="Freeform 254"/>
              <p:cNvSpPr/>
              <p:nvPr/>
            </p:nvSpPr>
            <p:spPr>
              <a:xfrm>
                <a:off x="49530" y="49530"/>
                <a:ext cx="114300" cy="45720"/>
              </a:xfrm>
              <a:custGeom>
                <a:avLst/>
                <a:gdLst/>
                <a:ahLst/>
                <a:cxnLst/>
                <a:rect l="l" t="t" r="r" b="b"/>
                <a:pathLst>
                  <a:path w="114300" h="45720">
                    <a:moveTo>
                      <a:pt x="20320" y="1270"/>
                    </a:moveTo>
                    <a:cubicBezTo>
                      <a:pt x="109220" y="7620"/>
                      <a:pt x="114300" y="20320"/>
                      <a:pt x="111760" y="26670"/>
                    </a:cubicBezTo>
                    <a:cubicBezTo>
                      <a:pt x="110490" y="33020"/>
                      <a:pt x="99060" y="39370"/>
                      <a:pt x="92710" y="38100"/>
                    </a:cubicBezTo>
                    <a:cubicBezTo>
                      <a:pt x="87630" y="38100"/>
                      <a:pt x="80010" y="33020"/>
                      <a:pt x="77470" y="29210"/>
                    </a:cubicBezTo>
                    <a:cubicBezTo>
                      <a:pt x="74930" y="22860"/>
                      <a:pt x="77470" y="10160"/>
                      <a:pt x="81280" y="6350"/>
                    </a:cubicBezTo>
                    <a:cubicBezTo>
                      <a:pt x="85090" y="2540"/>
                      <a:pt x="93980" y="0"/>
                      <a:pt x="99060" y="1270"/>
                    </a:cubicBezTo>
                    <a:cubicBezTo>
                      <a:pt x="104140" y="2540"/>
                      <a:pt x="113030" y="12700"/>
                      <a:pt x="113030" y="19050"/>
                    </a:cubicBezTo>
                    <a:cubicBezTo>
                      <a:pt x="114300" y="25400"/>
                      <a:pt x="107950" y="33020"/>
                      <a:pt x="100330" y="38100"/>
                    </a:cubicBezTo>
                    <a:cubicBezTo>
                      <a:pt x="86360" y="45720"/>
                      <a:pt x="36830" y="45720"/>
                      <a:pt x="20320" y="39370"/>
                    </a:cubicBezTo>
                    <a:cubicBezTo>
                      <a:pt x="10160" y="35560"/>
                      <a:pt x="1270" y="27940"/>
                      <a:pt x="1270" y="21590"/>
                    </a:cubicBezTo>
                    <a:cubicBezTo>
                      <a:pt x="0" y="15240"/>
                      <a:pt x="20320" y="1270"/>
                      <a:pt x="20320" y="1270"/>
                    </a:cubicBezTo>
                  </a:path>
                </a:pathLst>
              </a:custGeom>
              <a:solidFill>
                <a:srgbClr val="0571D3"/>
              </a:solidFill>
              <a:ln cap="sq">
                <a:noFill/>
                <a:prstDash val="solid"/>
                <a:miter/>
              </a:ln>
            </p:spPr>
          </p:sp>
        </p:grpSp>
        <p:sp>
          <p:nvSpPr>
            <p:cNvPr id="255" name="AutoShape 255"/>
            <p:cNvSpPr/>
            <p:nvPr/>
          </p:nvSpPr>
          <p:spPr>
            <a:xfrm flipV="1">
              <a:off x="13472040" y="1867052"/>
              <a:ext cx="493964" cy="388037"/>
            </a:xfrm>
            <a:prstGeom prst="line">
              <a:avLst/>
            </a:prstGeom>
            <a:ln w="45968" cap="flat">
              <a:solidFill>
                <a:srgbClr val="F78012"/>
              </a:solidFill>
              <a:prstDash val="solid"/>
              <a:headEnd type="none" w="sm" len="sm"/>
              <a:tailEnd type="none" w="sm" len="sm"/>
            </a:ln>
          </p:spPr>
        </p:sp>
        <p:sp>
          <p:nvSpPr>
            <p:cNvPr id="256" name="AutoShape 256"/>
            <p:cNvSpPr/>
            <p:nvPr/>
          </p:nvSpPr>
          <p:spPr>
            <a:xfrm>
              <a:off x="13472040" y="2255089"/>
              <a:ext cx="607371" cy="0"/>
            </a:xfrm>
            <a:prstGeom prst="line">
              <a:avLst/>
            </a:prstGeom>
            <a:ln w="45968" cap="flat">
              <a:solidFill>
                <a:srgbClr val="F78012"/>
              </a:solidFill>
              <a:prstDash val="solid"/>
              <a:headEnd type="none" w="sm" len="sm"/>
              <a:tailEnd type="none" w="sm" len="sm"/>
            </a:ln>
          </p:spPr>
        </p:sp>
        <p:grpSp>
          <p:nvGrpSpPr>
            <p:cNvPr id="257" name="Group 257"/>
            <p:cNvGrpSpPr/>
            <p:nvPr/>
          </p:nvGrpSpPr>
          <p:grpSpPr>
            <a:xfrm>
              <a:off x="13682821" y="2018070"/>
              <a:ext cx="127379" cy="123133"/>
              <a:chOff x="0" y="0"/>
              <a:chExt cx="114300" cy="110490"/>
            </a:xfrm>
          </p:grpSpPr>
          <p:sp>
            <p:nvSpPr>
              <p:cNvPr id="258" name="Freeform 258"/>
              <p:cNvSpPr/>
              <p:nvPr/>
            </p:nvSpPr>
            <p:spPr>
              <a:xfrm>
                <a:off x="50800" y="50800"/>
                <a:ext cx="11430" cy="7620"/>
              </a:xfrm>
              <a:custGeom>
                <a:avLst/>
                <a:gdLst/>
                <a:ahLst/>
                <a:cxnLst/>
                <a:rect l="l" t="t" r="r" b="b"/>
                <a:pathLst>
                  <a:path w="11430" h="7620">
                    <a:moveTo>
                      <a:pt x="11430" y="2540"/>
                    </a:moveTo>
                    <a:cubicBezTo>
                      <a:pt x="0" y="7620"/>
                      <a:pt x="10160" y="0"/>
                      <a:pt x="10160" y="0"/>
                    </a:cubicBezTo>
                  </a:path>
                </a:pathLst>
              </a:custGeom>
              <a:solidFill>
                <a:srgbClr val="E7191F"/>
              </a:solidFill>
              <a:ln cap="sq">
                <a:noFill/>
                <a:prstDash val="solid"/>
                <a:miter/>
              </a:ln>
            </p:spPr>
          </p:sp>
        </p:grpSp>
        <p:grpSp>
          <p:nvGrpSpPr>
            <p:cNvPr id="259" name="Group 259"/>
            <p:cNvGrpSpPr/>
            <p:nvPr/>
          </p:nvGrpSpPr>
          <p:grpSpPr>
            <a:xfrm>
              <a:off x="13684236" y="2010994"/>
              <a:ext cx="152854" cy="150024"/>
              <a:chOff x="0" y="0"/>
              <a:chExt cx="137160" cy="134620"/>
            </a:xfrm>
          </p:grpSpPr>
          <p:sp>
            <p:nvSpPr>
              <p:cNvPr id="260" name="Freeform 260"/>
              <p:cNvSpPr/>
              <p:nvPr/>
            </p:nvSpPr>
            <p:spPr>
              <a:xfrm>
                <a:off x="46990" y="46990"/>
                <a:ext cx="38100" cy="38100"/>
              </a:xfrm>
              <a:custGeom>
                <a:avLst/>
                <a:gdLst/>
                <a:ahLst/>
                <a:cxnLst/>
                <a:rect l="l" t="t" r="r" b="b"/>
                <a:pathLst>
                  <a:path w="38100" h="38100">
                    <a:moveTo>
                      <a:pt x="38100" y="12700"/>
                    </a:moveTo>
                    <a:cubicBezTo>
                      <a:pt x="21590" y="38100"/>
                      <a:pt x="6350" y="34290"/>
                      <a:pt x="3810" y="27940"/>
                    </a:cubicBezTo>
                    <a:cubicBezTo>
                      <a:pt x="0" y="22860"/>
                      <a:pt x="2540" y="7620"/>
                      <a:pt x="7620" y="3810"/>
                    </a:cubicBezTo>
                    <a:cubicBezTo>
                      <a:pt x="12700" y="0"/>
                      <a:pt x="33020" y="5080"/>
                      <a:pt x="33020" y="5080"/>
                    </a:cubicBezTo>
                  </a:path>
                </a:pathLst>
              </a:custGeom>
              <a:solidFill>
                <a:srgbClr val="FB7E3E"/>
              </a:solidFill>
              <a:ln cap="sq">
                <a:noFill/>
                <a:prstDash val="solid"/>
                <a:miter/>
              </a:ln>
            </p:spPr>
          </p:sp>
        </p:grpSp>
        <p:grpSp>
          <p:nvGrpSpPr>
            <p:cNvPr id="261" name="Group 261"/>
            <p:cNvGrpSpPr/>
            <p:nvPr/>
          </p:nvGrpSpPr>
          <p:grpSpPr>
            <a:xfrm>
              <a:off x="13702635" y="2040715"/>
              <a:ext cx="152854" cy="150024"/>
              <a:chOff x="0" y="0"/>
              <a:chExt cx="137160" cy="134620"/>
            </a:xfrm>
          </p:grpSpPr>
          <p:sp>
            <p:nvSpPr>
              <p:cNvPr id="262" name="Freeform 262"/>
              <p:cNvSpPr/>
              <p:nvPr/>
            </p:nvSpPr>
            <p:spPr>
              <a:xfrm>
                <a:off x="48260" y="46990"/>
                <a:ext cx="38100" cy="38100"/>
              </a:xfrm>
              <a:custGeom>
                <a:avLst/>
                <a:gdLst/>
                <a:ahLst/>
                <a:cxnLst/>
                <a:rect l="l" t="t" r="r" b="b"/>
                <a:pathLst>
                  <a:path w="38100" h="38100">
                    <a:moveTo>
                      <a:pt x="38100" y="12700"/>
                    </a:moveTo>
                    <a:cubicBezTo>
                      <a:pt x="21590" y="38100"/>
                      <a:pt x="6350" y="34290"/>
                      <a:pt x="2540" y="29210"/>
                    </a:cubicBezTo>
                    <a:cubicBezTo>
                      <a:pt x="0" y="22860"/>
                      <a:pt x="2540" y="7620"/>
                      <a:pt x="7620" y="3810"/>
                    </a:cubicBezTo>
                    <a:cubicBezTo>
                      <a:pt x="12700" y="0"/>
                      <a:pt x="33020" y="5080"/>
                      <a:pt x="33020" y="5080"/>
                    </a:cubicBezTo>
                  </a:path>
                </a:pathLst>
              </a:custGeom>
              <a:solidFill>
                <a:srgbClr val="FB7E3E"/>
              </a:solidFill>
              <a:ln cap="sq">
                <a:noFill/>
                <a:prstDash val="solid"/>
                <a:miter/>
              </a:ln>
            </p:spPr>
          </p:sp>
        </p:grpSp>
        <p:grpSp>
          <p:nvGrpSpPr>
            <p:cNvPr id="263" name="Group 263"/>
            <p:cNvGrpSpPr/>
            <p:nvPr/>
          </p:nvGrpSpPr>
          <p:grpSpPr>
            <a:xfrm>
              <a:off x="13716788" y="2086005"/>
              <a:ext cx="152854" cy="150024"/>
              <a:chOff x="0" y="0"/>
              <a:chExt cx="137160" cy="134620"/>
            </a:xfrm>
          </p:grpSpPr>
          <p:sp>
            <p:nvSpPr>
              <p:cNvPr id="264" name="Freeform 264"/>
              <p:cNvSpPr/>
              <p:nvPr/>
            </p:nvSpPr>
            <p:spPr>
              <a:xfrm>
                <a:off x="46990" y="46990"/>
                <a:ext cx="38100" cy="38100"/>
              </a:xfrm>
              <a:custGeom>
                <a:avLst/>
                <a:gdLst/>
                <a:ahLst/>
                <a:cxnLst/>
                <a:rect l="l" t="t" r="r" b="b"/>
                <a:pathLst>
                  <a:path w="38100" h="38100">
                    <a:moveTo>
                      <a:pt x="38100" y="12700"/>
                    </a:moveTo>
                    <a:cubicBezTo>
                      <a:pt x="21590" y="38100"/>
                      <a:pt x="6350" y="33020"/>
                      <a:pt x="3810" y="27940"/>
                    </a:cubicBezTo>
                    <a:cubicBezTo>
                      <a:pt x="0" y="22860"/>
                      <a:pt x="2540" y="7620"/>
                      <a:pt x="7620" y="3810"/>
                    </a:cubicBezTo>
                    <a:cubicBezTo>
                      <a:pt x="12700" y="0"/>
                      <a:pt x="33020" y="5080"/>
                      <a:pt x="33020" y="5080"/>
                    </a:cubicBezTo>
                  </a:path>
                </a:pathLst>
              </a:custGeom>
              <a:solidFill>
                <a:srgbClr val="FB7E3E"/>
              </a:solidFill>
              <a:ln cap="sq">
                <a:noFill/>
                <a:prstDash val="solid"/>
                <a:miter/>
              </a:ln>
            </p:spPr>
          </p:sp>
        </p:grpSp>
        <p:grpSp>
          <p:nvGrpSpPr>
            <p:cNvPr id="265" name="Group 265"/>
            <p:cNvGrpSpPr/>
            <p:nvPr/>
          </p:nvGrpSpPr>
          <p:grpSpPr>
            <a:xfrm>
              <a:off x="13716788" y="2129880"/>
              <a:ext cx="152854" cy="150024"/>
              <a:chOff x="0" y="0"/>
              <a:chExt cx="137160" cy="134620"/>
            </a:xfrm>
          </p:grpSpPr>
          <p:sp>
            <p:nvSpPr>
              <p:cNvPr id="266" name="Freeform 266"/>
              <p:cNvSpPr/>
              <p:nvPr/>
            </p:nvSpPr>
            <p:spPr>
              <a:xfrm>
                <a:off x="46990" y="46990"/>
                <a:ext cx="38100" cy="39370"/>
              </a:xfrm>
              <a:custGeom>
                <a:avLst/>
                <a:gdLst/>
                <a:ahLst/>
                <a:cxnLst/>
                <a:rect l="l" t="t" r="r" b="b"/>
                <a:pathLst>
                  <a:path w="38100" h="39370">
                    <a:moveTo>
                      <a:pt x="38100" y="13970"/>
                    </a:moveTo>
                    <a:cubicBezTo>
                      <a:pt x="21590" y="39370"/>
                      <a:pt x="6350" y="34290"/>
                      <a:pt x="3810" y="29210"/>
                    </a:cubicBezTo>
                    <a:cubicBezTo>
                      <a:pt x="0" y="24130"/>
                      <a:pt x="2540" y="7620"/>
                      <a:pt x="7620" y="3810"/>
                    </a:cubicBezTo>
                    <a:cubicBezTo>
                      <a:pt x="12700" y="0"/>
                      <a:pt x="33020" y="5080"/>
                      <a:pt x="33020" y="5080"/>
                    </a:cubicBezTo>
                  </a:path>
                </a:pathLst>
              </a:custGeom>
              <a:solidFill>
                <a:srgbClr val="FB7E3E"/>
              </a:solidFill>
              <a:ln cap="sq">
                <a:noFill/>
                <a:prstDash val="solid"/>
                <a:miter/>
              </a:ln>
            </p:spPr>
          </p:sp>
        </p:grpSp>
        <p:sp>
          <p:nvSpPr>
            <p:cNvPr id="267" name="AutoShape 267"/>
            <p:cNvSpPr/>
            <p:nvPr/>
          </p:nvSpPr>
          <p:spPr>
            <a:xfrm flipV="1">
              <a:off x="4678163" y="1303929"/>
              <a:ext cx="2177964" cy="199435"/>
            </a:xfrm>
            <a:prstGeom prst="line">
              <a:avLst/>
            </a:prstGeom>
            <a:ln w="45968" cap="flat">
              <a:solidFill>
                <a:srgbClr val="000000"/>
              </a:solidFill>
              <a:prstDash val="sysDot"/>
              <a:headEnd type="none" w="sm" len="sm"/>
              <a:tailEnd type="none" w="sm" len="sm"/>
            </a:ln>
          </p:spPr>
        </p:sp>
        <p:sp>
          <p:nvSpPr>
            <p:cNvPr id="268" name="AutoShape 268"/>
            <p:cNvSpPr/>
            <p:nvPr/>
          </p:nvSpPr>
          <p:spPr>
            <a:xfrm>
              <a:off x="6033295" y="3434204"/>
              <a:ext cx="1688798" cy="470344"/>
            </a:xfrm>
            <a:prstGeom prst="line">
              <a:avLst/>
            </a:prstGeom>
            <a:ln w="45968" cap="flat">
              <a:solidFill>
                <a:srgbClr val="000000"/>
              </a:solidFill>
              <a:prstDash val="sysDot"/>
              <a:headEnd type="none" w="sm" len="sm"/>
              <a:tailEnd type="none" w="sm" len="sm"/>
            </a:ln>
          </p:spPr>
        </p:sp>
        <p:sp>
          <p:nvSpPr>
            <p:cNvPr id="269" name="AutoShape 269"/>
            <p:cNvSpPr/>
            <p:nvPr/>
          </p:nvSpPr>
          <p:spPr>
            <a:xfrm flipV="1">
              <a:off x="2035957" y="1503364"/>
              <a:ext cx="1305415" cy="683462"/>
            </a:xfrm>
            <a:prstGeom prst="line">
              <a:avLst/>
            </a:prstGeom>
            <a:ln w="45968" cap="flat">
              <a:solidFill>
                <a:srgbClr val="000000"/>
              </a:solidFill>
              <a:prstDash val="sysDot"/>
              <a:headEnd type="none" w="sm" len="sm"/>
              <a:tailEnd type="none" w="sm" len="sm"/>
            </a:ln>
          </p:spPr>
        </p:sp>
        <p:sp>
          <p:nvSpPr>
            <p:cNvPr id="270" name="AutoShape 270"/>
            <p:cNvSpPr/>
            <p:nvPr/>
          </p:nvSpPr>
          <p:spPr>
            <a:xfrm>
              <a:off x="2035957" y="2784265"/>
              <a:ext cx="2055419" cy="675135"/>
            </a:xfrm>
            <a:prstGeom prst="line">
              <a:avLst/>
            </a:prstGeom>
            <a:ln w="45968" cap="flat">
              <a:solidFill>
                <a:srgbClr val="000000"/>
              </a:solidFill>
              <a:prstDash val="sysDot"/>
              <a:headEnd type="none" w="sm" len="sm"/>
              <a:tailEnd type="none" w="sm" len="sm"/>
            </a:ln>
          </p:spPr>
        </p:sp>
        <p:sp>
          <p:nvSpPr>
            <p:cNvPr id="271" name="AutoShape 271"/>
            <p:cNvSpPr/>
            <p:nvPr/>
          </p:nvSpPr>
          <p:spPr>
            <a:xfrm>
              <a:off x="1187" y="7661"/>
              <a:ext cx="17514585" cy="0"/>
            </a:xfrm>
            <a:prstGeom prst="line">
              <a:avLst/>
            </a:prstGeom>
            <a:ln w="15323" cap="flat">
              <a:solidFill>
                <a:srgbClr val="000000"/>
              </a:solidFill>
              <a:prstDash val="solid"/>
              <a:headEnd type="none" w="sm" len="sm"/>
              <a:tailEnd type="none" w="sm" len="sm"/>
            </a:ln>
          </p:spPr>
        </p:sp>
        <p:sp>
          <p:nvSpPr>
            <p:cNvPr id="272" name="AutoShape 272"/>
            <p:cNvSpPr/>
            <p:nvPr/>
          </p:nvSpPr>
          <p:spPr>
            <a:xfrm>
              <a:off x="7661" y="4925967"/>
              <a:ext cx="17508110" cy="0"/>
            </a:xfrm>
            <a:prstGeom prst="line">
              <a:avLst/>
            </a:prstGeom>
            <a:ln w="15323" cap="flat">
              <a:solidFill>
                <a:srgbClr val="000000"/>
              </a:solidFill>
              <a:prstDash val="solid"/>
              <a:headEnd type="none" w="sm" len="sm"/>
              <a:tailEnd type="none" w="sm" len="sm"/>
            </a:ln>
          </p:spPr>
        </p:sp>
        <p:sp>
          <p:nvSpPr>
            <p:cNvPr id="273" name="AutoShape 273"/>
            <p:cNvSpPr/>
            <p:nvPr/>
          </p:nvSpPr>
          <p:spPr>
            <a:xfrm>
              <a:off x="17490372" y="7661"/>
              <a:ext cx="0" cy="4918306"/>
            </a:xfrm>
            <a:prstGeom prst="line">
              <a:avLst/>
            </a:prstGeom>
            <a:ln w="15323" cap="flat">
              <a:solidFill>
                <a:srgbClr val="000000"/>
              </a:solidFill>
              <a:prstDash val="solid"/>
              <a:headEnd type="none" w="sm" len="sm"/>
              <a:tailEnd type="none" w="sm" len="sm"/>
            </a:ln>
          </p:spPr>
        </p:sp>
        <p:sp>
          <p:nvSpPr>
            <p:cNvPr id="274" name="AutoShape 274"/>
            <p:cNvSpPr/>
            <p:nvPr/>
          </p:nvSpPr>
          <p:spPr>
            <a:xfrm>
              <a:off x="7661" y="8956"/>
              <a:ext cx="0" cy="4918306"/>
            </a:xfrm>
            <a:prstGeom prst="line">
              <a:avLst/>
            </a:prstGeom>
            <a:ln w="15323" cap="flat">
              <a:solidFill>
                <a:srgbClr val="000000"/>
              </a:solidFill>
              <a:prstDash val="solid"/>
              <a:headEnd type="none" w="sm" len="sm"/>
              <a:tailEnd type="none" w="sm" len="sm"/>
            </a:ln>
          </p:spPr>
        </p:sp>
        <p:grpSp>
          <p:nvGrpSpPr>
            <p:cNvPr id="275" name="Group 275"/>
            <p:cNvGrpSpPr/>
            <p:nvPr/>
          </p:nvGrpSpPr>
          <p:grpSpPr>
            <a:xfrm>
              <a:off x="12461121" y="81447"/>
              <a:ext cx="3793477" cy="167093"/>
              <a:chOff x="0" y="0"/>
              <a:chExt cx="3011170" cy="132634"/>
            </a:xfrm>
          </p:grpSpPr>
          <p:sp>
            <p:nvSpPr>
              <p:cNvPr id="276" name="Freeform 276"/>
              <p:cNvSpPr/>
              <p:nvPr/>
            </p:nvSpPr>
            <p:spPr>
              <a:xfrm>
                <a:off x="50800" y="54694"/>
                <a:ext cx="2910840" cy="65633"/>
              </a:xfrm>
              <a:custGeom>
                <a:avLst/>
                <a:gdLst/>
                <a:ahLst/>
                <a:cxnLst/>
                <a:rect l="l" t="t" r="r" b="b"/>
                <a:pathLst>
                  <a:path w="2910840" h="65633">
                    <a:moveTo>
                      <a:pt x="10160" y="0"/>
                    </a:moveTo>
                    <a:cubicBezTo>
                      <a:pt x="2909570" y="5470"/>
                      <a:pt x="2910840" y="16409"/>
                      <a:pt x="2909570" y="17776"/>
                    </a:cubicBezTo>
                    <a:cubicBezTo>
                      <a:pt x="2907030" y="20511"/>
                      <a:pt x="2891790" y="15041"/>
                      <a:pt x="2890520" y="12307"/>
                    </a:cubicBezTo>
                    <a:cubicBezTo>
                      <a:pt x="2890520" y="9572"/>
                      <a:pt x="2904490" y="0"/>
                      <a:pt x="2907030" y="1368"/>
                    </a:cubicBezTo>
                    <a:cubicBezTo>
                      <a:pt x="2909570" y="2735"/>
                      <a:pt x="2909570" y="16409"/>
                      <a:pt x="2904490" y="21878"/>
                    </a:cubicBezTo>
                    <a:cubicBezTo>
                      <a:pt x="2895600" y="30082"/>
                      <a:pt x="2872740" y="21878"/>
                      <a:pt x="2830830" y="21878"/>
                    </a:cubicBezTo>
                    <a:cubicBezTo>
                      <a:pt x="2569210" y="23246"/>
                      <a:pt x="118110" y="65634"/>
                      <a:pt x="10160" y="21878"/>
                    </a:cubicBezTo>
                    <a:cubicBezTo>
                      <a:pt x="2540" y="19143"/>
                      <a:pt x="0" y="16409"/>
                      <a:pt x="0" y="12307"/>
                    </a:cubicBezTo>
                    <a:cubicBezTo>
                      <a:pt x="0" y="8205"/>
                      <a:pt x="10160" y="0"/>
                      <a:pt x="10160" y="0"/>
                    </a:cubicBezTo>
                  </a:path>
                </a:pathLst>
              </a:custGeom>
              <a:solidFill>
                <a:srgbClr val="000000"/>
              </a:solidFill>
              <a:ln cap="sq">
                <a:noFill/>
                <a:prstDash val="solid"/>
                <a:miter/>
              </a:ln>
            </p:spPr>
          </p:sp>
        </p:grpSp>
        <p:grpSp>
          <p:nvGrpSpPr>
            <p:cNvPr id="277" name="Group 277"/>
            <p:cNvGrpSpPr/>
            <p:nvPr/>
          </p:nvGrpSpPr>
          <p:grpSpPr>
            <a:xfrm>
              <a:off x="16019405" y="126235"/>
              <a:ext cx="155195" cy="4583848"/>
              <a:chOff x="0" y="0"/>
              <a:chExt cx="123190" cy="3638547"/>
            </a:xfrm>
          </p:grpSpPr>
          <p:sp>
            <p:nvSpPr>
              <p:cNvPr id="278" name="Freeform 278"/>
              <p:cNvSpPr/>
              <p:nvPr/>
            </p:nvSpPr>
            <p:spPr>
              <a:xfrm>
                <a:off x="-1270" y="54695"/>
                <a:ext cx="72390" cy="3529158"/>
              </a:xfrm>
              <a:custGeom>
                <a:avLst/>
                <a:gdLst/>
                <a:ahLst/>
                <a:cxnLst/>
                <a:rect l="l" t="t" r="r" b="b"/>
                <a:pathLst>
                  <a:path w="72390" h="3529158">
                    <a:moveTo>
                      <a:pt x="72390" y="10938"/>
                    </a:moveTo>
                    <a:cubicBezTo>
                      <a:pt x="69850" y="3526423"/>
                      <a:pt x="64770" y="3529158"/>
                      <a:pt x="62230" y="3527791"/>
                    </a:cubicBezTo>
                    <a:cubicBezTo>
                      <a:pt x="58420" y="3527791"/>
                      <a:pt x="50800" y="3519587"/>
                      <a:pt x="52070" y="3515484"/>
                    </a:cubicBezTo>
                    <a:cubicBezTo>
                      <a:pt x="53340" y="3512750"/>
                      <a:pt x="68580" y="3507280"/>
                      <a:pt x="69850" y="3510015"/>
                    </a:cubicBezTo>
                    <a:cubicBezTo>
                      <a:pt x="72390" y="3511383"/>
                      <a:pt x="66040" y="3527791"/>
                      <a:pt x="63500" y="3527791"/>
                    </a:cubicBezTo>
                    <a:cubicBezTo>
                      <a:pt x="59690" y="3529158"/>
                      <a:pt x="55880" y="3526424"/>
                      <a:pt x="52070" y="3516852"/>
                    </a:cubicBezTo>
                    <a:cubicBezTo>
                      <a:pt x="1270" y="3391055"/>
                      <a:pt x="0" y="136736"/>
                      <a:pt x="52070" y="10939"/>
                    </a:cubicBezTo>
                    <a:cubicBezTo>
                      <a:pt x="55880" y="2734"/>
                      <a:pt x="59690" y="0"/>
                      <a:pt x="63500" y="0"/>
                    </a:cubicBezTo>
                    <a:cubicBezTo>
                      <a:pt x="67310" y="0"/>
                      <a:pt x="72390" y="10939"/>
                      <a:pt x="72390" y="10939"/>
                    </a:cubicBezTo>
                  </a:path>
                </a:pathLst>
              </a:custGeom>
              <a:solidFill>
                <a:srgbClr val="000000"/>
              </a:solidFill>
              <a:ln cap="sq">
                <a:noFill/>
                <a:prstDash val="solid"/>
                <a:miter/>
              </a:ln>
            </p:spPr>
          </p:sp>
        </p:grpSp>
        <p:grpSp>
          <p:nvGrpSpPr>
            <p:cNvPr id="279" name="Group 279"/>
            <p:cNvGrpSpPr/>
            <p:nvPr/>
          </p:nvGrpSpPr>
          <p:grpSpPr>
            <a:xfrm>
              <a:off x="12174730" y="4542991"/>
              <a:ext cx="3915073" cy="167093"/>
              <a:chOff x="0" y="0"/>
              <a:chExt cx="3107690" cy="132634"/>
            </a:xfrm>
          </p:grpSpPr>
          <p:sp>
            <p:nvSpPr>
              <p:cNvPr id="280" name="Freeform 280"/>
              <p:cNvSpPr/>
              <p:nvPr/>
            </p:nvSpPr>
            <p:spPr>
              <a:xfrm>
                <a:off x="49530" y="-24130"/>
                <a:ext cx="3007360" cy="114376"/>
              </a:xfrm>
              <a:custGeom>
                <a:avLst/>
                <a:gdLst/>
                <a:ahLst/>
                <a:cxnLst/>
                <a:rect l="l" t="t" r="r" b="b"/>
                <a:pathLst>
                  <a:path w="3007360" h="114376">
                    <a:moveTo>
                      <a:pt x="2997200" y="100702"/>
                    </a:moveTo>
                    <a:cubicBezTo>
                      <a:pt x="0" y="87029"/>
                      <a:pt x="5080" y="81559"/>
                      <a:pt x="11430" y="78824"/>
                    </a:cubicBezTo>
                    <a:cubicBezTo>
                      <a:pt x="30480" y="70620"/>
                      <a:pt x="121920" y="67886"/>
                      <a:pt x="139700" y="78824"/>
                    </a:cubicBezTo>
                    <a:cubicBezTo>
                      <a:pt x="146050" y="82927"/>
                      <a:pt x="148590" y="95233"/>
                      <a:pt x="147320" y="96600"/>
                    </a:cubicBezTo>
                    <a:cubicBezTo>
                      <a:pt x="146050" y="99335"/>
                      <a:pt x="132080" y="97967"/>
                      <a:pt x="129540" y="95233"/>
                    </a:cubicBezTo>
                    <a:cubicBezTo>
                      <a:pt x="128270" y="92498"/>
                      <a:pt x="134620" y="80192"/>
                      <a:pt x="138430" y="78824"/>
                    </a:cubicBezTo>
                    <a:cubicBezTo>
                      <a:pt x="140970" y="78824"/>
                      <a:pt x="149860" y="85661"/>
                      <a:pt x="149860" y="89763"/>
                    </a:cubicBezTo>
                    <a:cubicBezTo>
                      <a:pt x="149860" y="92498"/>
                      <a:pt x="146050" y="97967"/>
                      <a:pt x="139700" y="100702"/>
                    </a:cubicBezTo>
                    <a:cubicBezTo>
                      <a:pt x="120650" y="110274"/>
                      <a:pt x="20320" y="114376"/>
                      <a:pt x="8890" y="100702"/>
                    </a:cubicBezTo>
                    <a:cubicBezTo>
                      <a:pt x="5080" y="95233"/>
                      <a:pt x="5080" y="85661"/>
                      <a:pt x="11430" y="78824"/>
                    </a:cubicBezTo>
                    <a:cubicBezTo>
                      <a:pt x="96520" y="0"/>
                      <a:pt x="2886710" y="33702"/>
                      <a:pt x="2997200" y="78824"/>
                    </a:cubicBezTo>
                    <a:cubicBezTo>
                      <a:pt x="3004820" y="81559"/>
                      <a:pt x="3007360" y="85661"/>
                      <a:pt x="3007360" y="88396"/>
                    </a:cubicBezTo>
                    <a:cubicBezTo>
                      <a:pt x="3007360" y="92498"/>
                      <a:pt x="2997200" y="100702"/>
                      <a:pt x="2997200" y="100702"/>
                    </a:cubicBezTo>
                  </a:path>
                </a:pathLst>
              </a:custGeom>
              <a:solidFill>
                <a:srgbClr val="000000"/>
              </a:solidFill>
              <a:ln cap="sq">
                <a:noFill/>
                <a:prstDash val="solid"/>
                <a:miter/>
              </a:ln>
            </p:spPr>
          </p:sp>
        </p:grpSp>
        <p:grpSp>
          <p:nvGrpSpPr>
            <p:cNvPr id="281" name="Group 281"/>
            <p:cNvGrpSpPr/>
            <p:nvPr/>
          </p:nvGrpSpPr>
          <p:grpSpPr>
            <a:xfrm>
              <a:off x="12168330" y="81447"/>
              <a:ext cx="155195" cy="4719934"/>
              <a:chOff x="0" y="0"/>
              <a:chExt cx="123190" cy="3746569"/>
            </a:xfrm>
          </p:grpSpPr>
          <p:sp>
            <p:nvSpPr>
              <p:cNvPr id="282" name="Freeform 282"/>
              <p:cNvSpPr/>
              <p:nvPr/>
            </p:nvSpPr>
            <p:spPr>
              <a:xfrm>
                <a:off x="49530" y="53327"/>
                <a:ext cx="74930" cy="3637180"/>
              </a:xfrm>
              <a:custGeom>
                <a:avLst/>
                <a:gdLst/>
                <a:ahLst/>
                <a:cxnLst/>
                <a:rect l="l" t="t" r="r" b="b"/>
                <a:pathLst>
                  <a:path w="74930" h="3637180">
                    <a:moveTo>
                      <a:pt x="1270" y="3626241"/>
                    </a:moveTo>
                    <a:cubicBezTo>
                      <a:pt x="5080" y="2735"/>
                      <a:pt x="12700" y="0"/>
                      <a:pt x="15240" y="1367"/>
                    </a:cubicBezTo>
                    <a:cubicBezTo>
                      <a:pt x="19050" y="2735"/>
                      <a:pt x="21590" y="17776"/>
                      <a:pt x="19050" y="20510"/>
                    </a:cubicBezTo>
                    <a:cubicBezTo>
                      <a:pt x="16510" y="23245"/>
                      <a:pt x="2540" y="20510"/>
                      <a:pt x="1270" y="16408"/>
                    </a:cubicBezTo>
                    <a:cubicBezTo>
                      <a:pt x="0" y="13674"/>
                      <a:pt x="7620" y="1367"/>
                      <a:pt x="11430" y="1367"/>
                    </a:cubicBezTo>
                    <a:cubicBezTo>
                      <a:pt x="13970" y="0"/>
                      <a:pt x="19050" y="2735"/>
                      <a:pt x="21590" y="12306"/>
                    </a:cubicBezTo>
                    <a:cubicBezTo>
                      <a:pt x="73660" y="142206"/>
                      <a:pt x="74930" y="3497709"/>
                      <a:pt x="21590" y="3626241"/>
                    </a:cubicBezTo>
                    <a:cubicBezTo>
                      <a:pt x="17780" y="3634445"/>
                      <a:pt x="13970" y="3637180"/>
                      <a:pt x="10160" y="3637180"/>
                    </a:cubicBezTo>
                    <a:cubicBezTo>
                      <a:pt x="6350" y="3635813"/>
                      <a:pt x="1270" y="3626241"/>
                      <a:pt x="1270" y="3626241"/>
                    </a:cubicBezTo>
                  </a:path>
                </a:pathLst>
              </a:custGeom>
              <a:solidFill>
                <a:srgbClr val="000000"/>
              </a:solidFill>
              <a:ln cap="sq">
                <a:noFill/>
                <a:prstDash val="solid"/>
                <a:miter/>
              </a:ln>
            </p:spPr>
          </p:sp>
        </p:grpSp>
        <p:sp>
          <p:nvSpPr>
            <p:cNvPr id="283" name="AutoShape 283"/>
            <p:cNvSpPr/>
            <p:nvPr/>
          </p:nvSpPr>
          <p:spPr>
            <a:xfrm>
              <a:off x="10398068" y="2979860"/>
              <a:ext cx="1459794" cy="0"/>
            </a:xfrm>
            <a:prstGeom prst="line">
              <a:avLst/>
            </a:prstGeom>
            <a:ln w="45968" cap="flat">
              <a:solidFill>
                <a:srgbClr val="000000"/>
              </a:solidFill>
              <a:prstDash val="solid"/>
              <a:headEnd type="none" w="sm" len="sm"/>
              <a:tailEnd type="triangle" w="lg" len="med"/>
            </a:ln>
          </p:spPr>
        </p:sp>
        <p:sp>
          <p:nvSpPr>
            <p:cNvPr id="284" name="TextBox 284"/>
            <p:cNvSpPr txBox="1"/>
            <p:nvPr/>
          </p:nvSpPr>
          <p:spPr>
            <a:xfrm>
              <a:off x="12647148" y="3863350"/>
              <a:ext cx="4072987" cy="644145"/>
            </a:xfrm>
            <a:prstGeom prst="rect">
              <a:avLst/>
            </a:prstGeom>
          </p:spPr>
          <p:txBody>
            <a:bodyPr lIns="0" tIns="0" rIns="0" bIns="0" rtlCol="0" anchor="t">
              <a:spAutoFit/>
            </a:bodyPr>
            <a:lstStyle/>
            <a:p>
              <a:pPr algn="l">
                <a:lnSpc>
                  <a:spcPts val="1836"/>
                </a:lnSpc>
              </a:pPr>
              <a:r>
                <a:rPr lang="en-US" sz="1700">
                  <a:solidFill>
                    <a:srgbClr val="000000"/>
                  </a:solidFill>
                  <a:latin typeface="Arimo"/>
                  <a:ea typeface="Arimo"/>
                  <a:cs typeface="Arimo"/>
                  <a:sym typeface="Arimo"/>
                </a:rPr>
                <a:t>CALCULATING JOINTS </a:t>
              </a:r>
            </a:p>
            <a:p>
              <a:pPr algn="l">
                <a:lnSpc>
                  <a:spcPts val="1836"/>
                </a:lnSpc>
              </a:pPr>
              <a:r>
                <a:rPr lang="en-US" sz="1700">
                  <a:solidFill>
                    <a:srgbClr val="000000"/>
                  </a:solidFill>
                  <a:latin typeface="Arimo"/>
                  <a:ea typeface="Arimo"/>
                  <a:cs typeface="Arimo"/>
                  <a:sym typeface="Arimo"/>
                </a:rPr>
                <a:t>AND ANGLES</a:t>
              </a:r>
            </a:p>
          </p:txBody>
        </p:sp>
        <p:sp>
          <p:nvSpPr>
            <p:cNvPr id="285" name="TextBox 285"/>
            <p:cNvSpPr txBox="1"/>
            <p:nvPr/>
          </p:nvSpPr>
          <p:spPr>
            <a:xfrm>
              <a:off x="7722093" y="4185422"/>
              <a:ext cx="4072987" cy="339345"/>
            </a:xfrm>
            <a:prstGeom prst="rect">
              <a:avLst/>
            </a:prstGeom>
          </p:spPr>
          <p:txBody>
            <a:bodyPr lIns="0" tIns="0" rIns="0" bIns="0" rtlCol="0" anchor="t">
              <a:spAutoFit/>
            </a:bodyPr>
            <a:lstStyle/>
            <a:p>
              <a:pPr algn="l">
                <a:lnSpc>
                  <a:spcPts val="1836"/>
                </a:lnSpc>
              </a:pPr>
              <a:r>
                <a:rPr lang="en-US" sz="1700">
                  <a:solidFill>
                    <a:srgbClr val="000000"/>
                  </a:solidFill>
                  <a:latin typeface="Arimo"/>
                  <a:ea typeface="Arimo"/>
                  <a:cs typeface="Arimo"/>
                  <a:sym typeface="Arimo"/>
                </a:rPr>
                <a:t>DETECTED KEYPOINTS</a:t>
              </a:r>
            </a:p>
          </p:txBody>
        </p:sp>
        <p:sp>
          <p:nvSpPr>
            <p:cNvPr id="286" name="TextBox 286"/>
            <p:cNvSpPr txBox="1"/>
            <p:nvPr/>
          </p:nvSpPr>
          <p:spPr>
            <a:xfrm>
              <a:off x="3649105" y="4168150"/>
              <a:ext cx="4072987" cy="339345"/>
            </a:xfrm>
            <a:prstGeom prst="rect">
              <a:avLst/>
            </a:prstGeom>
          </p:spPr>
          <p:txBody>
            <a:bodyPr lIns="0" tIns="0" rIns="0" bIns="0" rtlCol="0" anchor="t">
              <a:spAutoFit/>
            </a:bodyPr>
            <a:lstStyle/>
            <a:p>
              <a:pPr algn="l">
                <a:lnSpc>
                  <a:spcPts val="1836"/>
                </a:lnSpc>
              </a:pPr>
              <a:r>
                <a:rPr lang="en-US" sz="1700">
                  <a:solidFill>
                    <a:srgbClr val="000000"/>
                  </a:solidFill>
                  <a:latin typeface="Arimo"/>
                  <a:ea typeface="Arimo"/>
                  <a:cs typeface="Arimo"/>
                  <a:sym typeface="Arimo"/>
                </a:rPr>
                <a:t>EXTRACTED FRAMES</a:t>
              </a:r>
            </a:p>
          </p:txBody>
        </p:sp>
        <p:sp>
          <p:nvSpPr>
            <p:cNvPr id="287" name="TextBox 287"/>
            <p:cNvSpPr txBox="1"/>
            <p:nvPr/>
          </p:nvSpPr>
          <p:spPr>
            <a:xfrm>
              <a:off x="789639" y="4136237"/>
              <a:ext cx="4072987" cy="339345"/>
            </a:xfrm>
            <a:prstGeom prst="rect">
              <a:avLst/>
            </a:prstGeom>
          </p:spPr>
          <p:txBody>
            <a:bodyPr lIns="0" tIns="0" rIns="0" bIns="0" rtlCol="0" anchor="t">
              <a:spAutoFit/>
            </a:bodyPr>
            <a:lstStyle/>
            <a:p>
              <a:pPr algn="l">
                <a:lnSpc>
                  <a:spcPts val="1836"/>
                </a:lnSpc>
              </a:pPr>
              <a:r>
                <a:rPr lang="en-US" sz="1700">
                  <a:solidFill>
                    <a:srgbClr val="000000"/>
                  </a:solidFill>
                  <a:latin typeface="Arimo"/>
                  <a:ea typeface="Arimo"/>
                  <a:cs typeface="Arimo"/>
                  <a:sym typeface="Arimo"/>
                </a:rPr>
                <a:t>INPUT VIDEO</a:t>
              </a:r>
            </a:p>
          </p:txBody>
        </p:sp>
        <p:sp>
          <p:nvSpPr>
            <p:cNvPr id="288" name="TextBox 288"/>
            <p:cNvSpPr txBox="1"/>
            <p:nvPr/>
          </p:nvSpPr>
          <p:spPr>
            <a:xfrm>
              <a:off x="5685599" y="340587"/>
              <a:ext cx="4072987" cy="339345"/>
            </a:xfrm>
            <a:prstGeom prst="rect">
              <a:avLst/>
            </a:prstGeom>
          </p:spPr>
          <p:txBody>
            <a:bodyPr lIns="0" tIns="0" rIns="0" bIns="0" rtlCol="0" anchor="t">
              <a:spAutoFit/>
            </a:bodyPr>
            <a:lstStyle/>
            <a:p>
              <a:pPr algn="l">
                <a:lnSpc>
                  <a:spcPts val="1836"/>
                </a:lnSpc>
              </a:pPr>
              <a:r>
                <a:rPr lang="en-US" sz="1700" b="1">
                  <a:solidFill>
                    <a:srgbClr val="000000"/>
                  </a:solidFill>
                  <a:latin typeface="Arimo Bold"/>
                  <a:ea typeface="Arimo Bold"/>
                  <a:cs typeface="Arimo Bold"/>
                  <a:sym typeface="Arimo Bold"/>
                </a:rPr>
                <a:t>FEATURE EXTRACTION</a:t>
              </a:r>
            </a:p>
          </p:txBody>
        </p:sp>
      </p:grpSp>
      <p:grpSp>
        <p:nvGrpSpPr>
          <p:cNvPr id="289" name="Group 289"/>
          <p:cNvGrpSpPr/>
          <p:nvPr/>
        </p:nvGrpSpPr>
        <p:grpSpPr>
          <a:xfrm>
            <a:off x="2202750" y="5344331"/>
            <a:ext cx="13085408" cy="4043659"/>
            <a:chOff x="0" y="0"/>
            <a:chExt cx="17447210" cy="5391545"/>
          </a:xfrm>
        </p:grpSpPr>
        <p:sp>
          <p:nvSpPr>
            <p:cNvPr id="290" name="Freeform 290"/>
            <p:cNvSpPr/>
            <p:nvPr/>
          </p:nvSpPr>
          <p:spPr>
            <a:xfrm>
              <a:off x="5299546" y="817373"/>
              <a:ext cx="1471387" cy="3164871"/>
            </a:xfrm>
            <a:custGeom>
              <a:avLst/>
              <a:gdLst/>
              <a:ahLst/>
              <a:cxnLst/>
              <a:rect l="l" t="t" r="r" b="b"/>
              <a:pathLst>
                <a:path w="1471387" h="3164871">
                  <a:moveTo>
                    <a:pt x="0" y="0"/>
                  </a:moveTo>
                  <a:lnTo>
                    <a:pt x="1471388" y="0"/>
                  </a:lnTo>
                  <a:lnTo>
                    <a:pt x="1471388" y="3164871"/>
                  </a:lnTo>
                  <a:lnTo>
                    <a:pt x="0" y="3164871"/>
                  </a:lnTo>
                  <a:lnTo>
                    <a:pt x="0" y="0"/>
                  </a:lnTo>
                  <a:close/>
                </a:path>
              </a:pathLst>
            </a:custGeom>
            <a:blipFill>
              <a:blip r:embed="rId4"/>
              <a:stretch>
                <a:fillRect l="-155924" t="-3543" r="-155873" b="-16112"/>
              </a:stretch>
            </a:blipFill>
          </p:spPr>
        </p:sp>
        <p:grpSp>
          <p:nvGrpSpPr>
            <p:cNvPr id="291" name="Group 291"/>
            <p:cNvGrpSpPr/>
            <p:nvPr/>
          </p:nvGrpSpPr>
          <p:grpSpPr>
            <a:xfrm>
              <a:off x="5808144" y="1439071"/>
              <a:ext cx="625752" cy="151949"/>
              <a:chOff x="0" y="0"/>
              <a:chExt cx="575310" cy="139700"/>
            </a:xfrm>
          </p:grpSpPr>
          <p:sp>
            <p:nvSpPr>
              <p:cNvPr id="292" name="Freeform 292"/>
              <p:cNvSpPr/>
              <p:nvPr/>
            </p:nvSpPr>
            <p:spPr>
              <a:xfrm>
                <a:off x="50800" y="44450"/>
                <a:ext cx="473710" cy="63500"/>
              </a:xfrm>
              <a:custGeom>
                <a:avLst/>
                <a:gdLst/>
                <a:ahLst/>
                <a:cxnLst/>
                <a:rect l="l" t="t" r="r" b="b"/>
                <a:pathLst>
                  <a:path w="473710" h="63500">
                    <a:moveTo>
                      <a:pt x="19050" y="6350"/>
                    </a:moveTo>
                    <a:cubicBezTo>
                      <a:pt x="466090" y="11430"/>
                      <a:pt x="472440" y="16510"/>
                      <a:pt x="472440" y="22860"/>
                    </a:cubicBezTo>
                    <a:cubicBezTo>
                      <a:pt x="473710" y="29210"/>
                      <a:pt x="467360" y="39370"/>
                      <a:pt x="458470" y="44450"/>
                    </a:cubicBezTo>
                    <a:cubicBezTo>
                      <a:pt x="444500" y="50800"/>
                      <a:pt x="400050" y="50800"/>
                      <a:pt x="387350" y="43180"/>
                    </a:cubicBezTo>
                    <a:cubicBezTo>
                      <a:pt x="379730" y="39370"/>
                      <a:pt x="373380" y="30480"/>
                      <a:pt x="374650" y="24130"/>
                    </a:cubicBezTo>
                    <a:cubicBezTo>
                      <a:pt x="374650" y="17780"/>
                      <a:pt x="383540" y="7620"/>
                      <a:pt x="388620" y="6350"/>
                    </a:cubicBezTo>
                    <a:cubicBezTo>
                      <a:pt x="396240" y="6350"/>
                      <a:pt x="412750" y="21590"/>
                      <a:pt x="411480" y="27940"/>
                    </a:cubicBezTo>
                    <a:cubicBezTo>
                      <a:pt x="411480" y="34290"/>
                      <a:pt x="394970" y="44450"/>
                      <a:pt x="388620" y="44450"/>
                    </a:cubicBezTo>
                    <a:cubicBezTo>
                      <a:pt x="383540" y="43180"/>
                      <a:pt x="373380" y="33020"/>
                      <a:pt x="374650" y="26670"/>
                    </a:cubicBezTo>
                    <a:cubicBezTo>
                      <a:pt x="374650" y="20320"/>
                      <a:pt x="383540" y="10160"/>
                      <a:pt x="393700" y="6350"/>
                    </a:cubicBezTo>
                    <a:cubicBezTo>
                      <a:pt x="407670" y="0"/>
                      <a:pt x="450850" y="1270"/>
                      <a:pt x="463550" y="8890"/>
                    </a:cubicBezTo>
                    <a:cubicBezTo>
                      <a:pt x="469900" y="12700"/>
                      <a:pt x="473710" y="21590"/>
                      <a:pt x="472440" y="27940"/>
                    </a:cubicBezTo>
                    <a:cubicBezTo>
                      <a:pt x="472440" y="34290"/>
                      <a:pt x="466090" y="39370"/>
                      <a:pt x="454660" y="44450"/>
                    </a:cubicBezTo>
                    <a:cubicBezTo>
                      <a:pt x="405130" y="63500"/>
                      <a:pt x="68580" y="63500"/>
                      <a:pt x="19050" y="44450"/>
                    </a:cubicBezTo>
                    <a:cubicBezTo>
                      <a:pt x="7620" y="39370"/>
                      <a:pt x="1270" y="34290"/>
                      <a:pt x="0" y="27940"/>
                    </a:cubicBezTo>
                    <a:cubicBezTo>
                      <a:pt x="0" y="21590"/>
                      <a:pt x="19050" y="6350"/>
                      <a:pt x="19050" y="6350"/>
                    </a:cubicBezTo>
                  </a:path>
                </a:pathLst>
              </a:custGeom>
              <a:solidFill>
                <a:srgbClr val="0571D3"/>
              </a:solidFill>
              <a:ln cap="sq">
                <a:noFill/>
                <a:prstDash val="solid"/>
                <a:miter/>
              </a:ln>
            </p:spPr>
          </p:sp>
        </p:grpSp>
        <p:grpSp>
          <p:nvGrpSpPr>
            <p:cNvPr id="293" name="Group 293"/>
            <p:cNvGrpSpPr/>
            <p:nvPr/>
          </p:nvGrpSpPr>
          <p:grpSpPr>
            <a:xfrm>
              <a:off x="5682441" y="1457029"/>
              <a:ext cx="251406" cy="495905"/>
              <a:chOff x="0" y="0"/>
              <a:chExt cx="231140" cy="455930"/>
            </a:xfrm>
          </p:grpSpPr>
          <p:sp>
            <p:nvSpPr>
              <p:cNvPr id="294" name="Freeform 294"/>
              <p:cNvSpPr/>
              <p:nvPr/>
            </p:nvSpPr>
            <p:spPr>
              <a:xfrm>
                <a:off x="46990" y="49530"/>
                <a:ext cx="133350" cy="355600"/>
              </a:xfrm>
              <a:custGeom>
                <a:avLst/>
                <a:gdLst/>
                <a:ahLst/>
                <a:cxnLst/>
                <a:rect l="l" t="t" r="r" b="b"/>
                <a:pathLst>
                  <a:path w="133350" h="355600">
                    <a:moveTo>
                      <a:pt x="133350" y="20320"/>
                    </a:moveTo>
                    <a:cubicBezTo>
                      <a:pt x="83820" y="191770"/>
                      <a:pt x="88900" y="209550"/>
                      <a:pt x="82550" y="234950"/>
                    </a:cubicBezTo>
                    <a:cubicBezTo>
                      <a:pt x="74930" y="266700"/>
                      <a:pt x="55880" y="323850"/>
                      <a:pt x="40640" y="341630"/>
                    </a:cubicBezTo>
                    <a:cubicBezTo>
                      <a:pt x="33020" y="349250"/>
                      <a:pt x="22860" y="355600"/>
                      <a:pt x="16510" y="354330"/>
                    </a:cubicBezTo>
                    <a:cubicBezTo>
                      <a:pt x="10160" y="353060"/>
                      <a:pt x="2540" y="340360"/>
                      <a:pt x="3810" y="335280"/>
                    </a:cubicBezTo>
                    <a:cubicBezTo>
                      <a:pt x="5080" y="328930"/>
                      <a:pt x="24130" y="316230"/>
                      <a:pt x="30480" y="318770"/>
                    </a:cubicBezTo>
                    <a:cubicBezTo>
                      <a:pt x="35560" y="321310"/>
                      <a:pt x="41910" y="339090"/>
                      <a:pt x="39370" y="345440"/>
                    </a:cubicBezTo>
                    <a:cubicBezTo>
                      <a:pt x="36830" y="350520"/>
                      <a:pt x="24130" y="355600"/>
                      <a:pt x="17780" y="354330"/>
                    </a:cubicBezTo>
                    <a:cubicBezTo>
                      <a:pt x="12700" y="354330"/>
                      <a:pt x="6350" y="349250"/>
                      <a:pt x="5080" y="342900"/>
                    </a:cubicBezTo>
                    <a:cubicBezTo>
                      <a:pt x="0" y="331470"/>
                      <a:pt x="7620" y="302260"/>
                      <a:pt x="13970" y="283210"/>
                    </a:cubicBezTo>
                    <a:cubicBezTo>
                      <a:pt x="21590" y="264160"/>
                      <a:pt x="35560" y="252730"/>
                      <a:pt x="44450" y="226060"/>
                    </a:cubicBezTo>
                    <a:cubicBezTo>
                      <a:pt x="63500" y="177800"/>
                      <a:pt x="77470" y="36830"/>
                      <a:pt x="96520" y="11430"/>
                    </a:cubicBezTo>
                    <a:cubicBezTo>
                      <a:pt x="102870" y="3810"/>
                      <a:pt x="110490" y="0"/>
                      <a:pt x="115570" y="1270"/>
                    </a:cubicBezTo>
                    <a:cubicBezTo>
                      <a:pt x="121920" y="2540"/>
                      <a:pt x="133350" y="20320"/>
                      <a:pt x="133350" y="20320"/>
                    </a:cubicBezTo>
                  </a:path>
                </a:pathLst>
              </a:custGeom>
              <a:solidFill>
                <a:srgbClr val="0571D3"/>
              </a:solidFill>
              <a:ln cap="sq">
                <a:noFill/>
                <a:prstDash val="solid"/>
                <a:miter/>
              </a:ln>
            </p:spPr>
          </p:sp>
        </p:grpSp>
        <p:grpSp>
          <p:nvGrpSpPr>
            <p:cNvPr id="295" name="Group 295"/>
            <p:cNvGrpSpPr/>
            <p:nvPr/>
          </p:nvGrpSpPr>
          <p:grpSpPr>
            <a:xfrm>
              <a:off x="5690729" y="1701528"/>
              <a:ext cx="477947" cy="251406"/>
              <a:chOff x="0" y="0"/>
              <a:chExt cx="439420" cy="231140"/>
            </a:xfrm>
          </p:grpSpPr>
          <p:sp>
            <p:nvSpPr>
              <p:cNvPr id="296" name="Freeform 296"/>
              <p:cNvSpPr/>
              <p:nvPr/>
            </p:nvSpPr>
            <p:spPr>
              <a:xfrm>
                <a:off x="50800" y="50800"/>
                <a:ext cx="339090" cy="135890"/>
              </a:xfrm>
              <a:custGeom>
                <a:avLst/>
                <a:gdLst/>
                <a:ahLst/>
                <a:cxnLst/>
                <a:rect l="l" t="t" r="r" b="b"/>
                <a:pathLst>
                  <a:path w="339090" h="135890">
                    <a:moveTo>
                      <a:pt x="19050" y="91440"/>
                    </a:moveTo>
                    <a:cubicBezTo>
                      <a:pt x="92710" y="85090"/>
                      <a:pt x="204470" y="27940"/>
                      <a:pt x="248920" y="19050"/>
                    </a:cubicBezTo>
                    <a:cubicBezTo>
                      <a:pt x="270510" y="13970"/>
                      <a:pt x="288290" y="21590"/>
                      <a:pt x="299720" y="16510"/>
                    </a:cubicBezTo>
                    <a:cubicBezTo>
                      <a:pt x="307340" y="12700"/>
                      <a:pt x="309880" y="0"/>
                      <a:pt x="314960" y="0"/>
                    </a:cubicBezTo>
                    <a:cubicBezTo>
                      <a:pt x="321310" y="0"/>
                      <a:pt x="336550" y="10160"/>
                      <a:pt x="337820" y="16510"/>
                    </a:cubicBezTo>
                    <a:cubicBezTo>
                      <a:pt x="337820" y="22860"/>
                      <a:pt x="331470" y="34290"/>
                      <a:pt x="325120" y="36830"/>
                    </a:cubicBezTo>
                    <a:cubicBezTo>
                      <a:pt x="318770" y="38100"/>
                      <a:pt x="300990" y="30480"/>
                      <a:pt x="299720" y="24130"/>
                    </a:cubicBezTo>
                    <a:cubicBezTo>
                      <a:pt x="298450" y="17780"/>
                      <a:pt x="313690" y="0"/>
                      <a:pt x="320040" y="0"/>
                    </a:cubicBezTo>
                    <a:cubicBezTo>
                      <a:pt x="325120" y="0"/>
                      <a:pt x="339090" y="12700"/>
                      <a:pt x="337820" y="20320"/>
                    </a:cubicBezTo>
                    <a:cubicBezTo>
                      <a:pt x="332740" y="40640"/>
                      <a:pt x="227330" y="77470"/>
                      <a:pt x="172720" y="95250"/>
                    </a:cubicBezTo>
                    <a:cubicBezTo>
                      <a:pt x="120650" y="113030"/>
                      <a:pt x="44450" y="135890"/>
                      <a:pt x="19050" y="129540"/>
                    </a:cubicBezTo>
                    <a:cubicBezTo>
                      <a:pt x="8890" y="127000"/>
                      <a:pt x="1270" y="118110"/>
                      <a:pt x="0" y="111760"/>
                    </a:cubicBezTo>
                    <a:cubicBezTo>
                      <a:pt x="0" y="105410"/>
                      <a:pt x="19050" y="91440"/>
                      <a:pt x="19050" y="91440"/>
                    </a:cubicBezTo>
                  </a:path>
                </a:pathLst>
              </a:custGeom>
              <a:solidFill>
                <a:srgbClr val="0571D3"/>
              </a:solidFill>
              <a:ln cap="sq">
                <a:noFill/>
                <a:prstDash val="solid"/>
                <a:miter/>
              </a:ln>
            </p:spPr>
          </p:sp>
        </p:grpSp>
        <p:grpSp>
          <p:nvGrpSpPr>
            <p:cNvPr id="297" name="Group 297"/>
            <p:cNvGrpSpPr/>
            <p:nvPr/>
          </p:nvGrpSpPr>
          <p:grpSpPr>
            <a:xfrm>
              <a:off x="6034686" y="1528859"/>
              <a:ext cx="160237" cy="296990"/>
              <a:chOff x="0" y="0"/>
              <a:chExt cx="147320" cy="273050"/>
            </a:xfrm>
          </p:grpSpPr>
          <p:sp>
            <p:nvSpPr>
              <p:cNvPr id="298" name="Freeform 298"/>
              <p:cNvSpPr/>
              <p:nvPr/>
            </p:nvSpPr>
            <p:spPr>
              <a:xfrm>
                <a:off x="50800" y="50800"/>
                <a:ext cx="55880" cy="171450"/>
              </a:xfrm>
              <a:custGeom>
                <a:avLst/>
                <a:gdLst/>
                <a:ahLst/>
                <a:cxnLst/>
                <a:rect l="l" t="t" r="r" b="b"/>
                <a:pathLst>
                  <a:path w="55880" h="171450">
                    <a:moveTo>
                      <a:pt x="8890" y="158750"/>
                    </a:moveTo>
                    <a:cubicBezTo>
                      <a:pt x="5080" y="5080"/>
                      <a:pt x="13970" y="0"/>
                      <a:pt x="20320" y="0"/>
                    </a:cubicBezTo>
                    <a:cubicBezTo>
                      <a:pt x="25400" y="1270"/>
                      <a:pt x="36830" y="10160"/>
                      <a:pt x="36830" y="15240"/>
                    </a:cubicBezTo>
                    <a:cubicBezTo>
                      <a:pt x="38100" y="21590"/>
                      <a:pt x="27940" y="38100"/>
                      <a:pt x="21590" y="38100"/>
                    </a:cubicBezTo>
                    <a:cubicBezTo>
                      <a:pt x="15240" y="39370"/>
                      <a:pt x="0" y="21590"/>
                      <a:pt x="0" y="15240"/>
                    </a:cubicBezTo>
                    <a:cubicBezTo>
                      <a:pt x="0" y="10160"/>
                      <a:pt x="11430" y="1270"/>
                      <a:pt x="17780" y="0"/>
                    </a:cubicBezTo>
                    <a:cubicBezTo>
                      <a:pt x="24130" y="0"/>
                      <a:pt x="31750" y="5080"/>
                      <a:pt x="36830" y="13970"/>
                    </a:cubicBezTo>
                    <a:cubicBezTo>
                      <a:pt x="48260" y="34290"/>
                      <a:pt x="55880" y="132080"/>
                      <a:pt x="45720" y="154940"/>
                    </a:cubicBezTo>
                    <a:cubicBezTo>
                      <a:pt x="41910" y="165100"/>
                      <a:pt x="33020" y="171450"/>
                      <a:pt x="26670" y="171450"/>
                    </a:cubicBezTo>
                    <a:cubicBezTo>
                      <a:pt x="20320" y="171450"/>
                      <a:pt x="8890" y="158750"/>
                      <a:pt x="8890" y="158750"/>
                    </a:cubicBezTo>
                  </a:path>
                </a:pathLst>
              </a:custGeom>
              <a:solidFill>
                <a:srgbClr val="0571D3"/>
              </a:solidFill>
              <a:ln cap="sq">
                <a:noFill/>
                <a:prstDash val="solid"/>
                <a:miter/>
              </a:ln>
            </p:spPr>
          </p:sp>
        </p:grpSp>
        <p:grpSp>
          <p:nvGrpSpPr>
            <p:cNvPr id="299" name="Group 299"/>
            <p:cNvGrpSpPr/>
            <p:nvPr/>
          </p:nvGrpSpPr>
          <p:grpSpPr>
            <a:xfrm>
              <a:off x="6083033" y="1687714"/>
              <a:ext cx="464134" cy="292846"/>
              <a:chOff x="0" y="0"/>
              <a:chExt cx="426720" cy="269240"/>
            </a:xfrm>
          </p:grpSpPr>
          <p:sp>
            <p:nvSpPr>
              <p:cNvPr id="300" name="Freeform 300"/>
              <p:cNvSpPr/>
              <p:nvPr/>
            </p:nvSpPr>
            <p:spPr>
              <a:xfrm>
                <a:off x="46990" y="46990"/>
                <a:ext cx="330200" cy="171450"/>
              </a:xfrm>
              <a:custGeom>
                <a:avLst/>
                <a:gdLst/>
                <a:ahLst/>
                <a:cxnLst/>
                <a:rect l="l" t="t" r="r" b="b"/>
                <a:pathLst>
                  <a:path w="330200" h="171450">
                    <a:moveTo>
                      <a:pt x="33020" y="5080"/>
                    </a:moveTo>
                    <a:cubicBezTo>
                      <a:pt x="139700" y="78740"/>
                      <a:pt x="195580" y="82550"/>
                      <a:pt x="212090" y="95250"/>
                    </a:cubicBezTo>
                    <a:cubicBezTo>
                      <a:pt x="219710" y="100330"/>
                      <a:pt x="217170" y="107950"/>
                      <a:pt x="224790" y="113030"/>
                    </a:cubicBezTo>
                    <a:cubicBezTo>
                      <a:pt x="241300" y="124460"/>
                      <a:pt x="306070" y="121920"/>
                      <a:pt x="320040" y="134620"/>
                    </a:cubicBezTo>
                    <a:cubicBezTo>
                      <a:pt x="327660" y="142240"/>
                      <a:pt x="328930" y="156210"/>
                      <a:pt x="326390" y="162560"/>
                    </a:cubicBezTo>
                    <a:cubicBezTo>
                      <a:pt x="323850" y="167640"/>
                      <a:pt x="309880" y="171450"/>
                      <a:pt x="304800" y="170180"/>
                    </a:cubicBezTo>
                    <a:cubicBezTo>
                      <a:pt x="298450" y="167640"/>
                      <a:pt x="289560" y="149860"/>
                      <a:pt x="292100" y="144780"/>
                    </a:cubicBezTo>
                    <a:cubicBezTo>
                      <a:pt x="295910" y="138430"/>
                      <a:pt x="317500" y="133350"/>
                      <a:pt x="323850" y="137160"/>
                    </a:cubicBezTo>
                    <a:cubicBezTo>
                      <a:pt x="327660" y="140970"/>
                      <a:pt x="330200" y="154940"/>
                      <a:pt x="327660" y="160020"/>
                    </a:cubicBezTo>
                    <a:cubicBezTo>
                      <a:pt x="323850" y="165100"/>
                      <a:pt x="317500" y="170180"/>
                      <a:pt x="306070" y="170180"/>
                    </a:cubicBezTo>
                    <a:cubicBezTo>
                      <a:pt x="273050" y="171450"/>
                      <a:pt x="149860" y="123190"/>
                      <a:pt x="95250" y="95250"/>
                    </a:cubicBezTo>
                    <a:cubicBezTo>
                      <a:pt x="55880" y="74930"/>
                      <a:pt x="11430" y="46990"/>
                      <a:pt x="3810" y="27940"/>
                    </a:cubicBezTo>
                    <a:cubicBezTo>
                      <a:pt x="0" y="19050"/>
                      <a:pt x="2540" y="7620"/>
                      <a:pt x="7620" y="3810"/>
                    </a:cubicBezTo>
                    <a:cubicBezTo>
                      <a:pt x="12700" y="0"/>
                      <a:pt x="33020" y="5080"/>
                      <a:pt x="33020" y="5080"/>
                    </a:cubicBezTo>
                  </a:path>
                </a:pathLst>
              </a:custGeom>
              <a:solidFill>
                <a:srgbClr val="0571D3"/>
              </a:solidFill>
              <a:ln cap="sq">
                <a:noFill/>
                <a:prstDash val="solid"/>
                <a:miter/>
              </a:ln>
            </p:spPr>
          </p:sp>
        </p:grpSp>
        <p:grpSp>
          <p:nvGrpSpPr>
            <p:cNvPr id="301" name="Group 301"/>
            <p:cNvGrpSpPr/>
            <p:nvPr/>
          </p:nvGrpSpPr>
          <p:grpSpPr>
            <a:xfrm>
              <a:off x="6265371" y="1457029"/>
              <a:ext cx="281796" cy="494524"/>
              <a:chOff x="0" y="0"/>
              <a:chExt cx="259080" cy="454660"/>
            </a:xfrm>
          </p:grpSpPr>
          <p:sp>
            <p:nvSpPr>
              <p:cNvPr id="302" name="Freeform 302"/>
              <p:cNvSpPr/>
              <p:nvPr/>
            </p:nvSpPr>
            <p:spPr>
              <a:xfrm>
                <a:off x="45720" y="49530"/>
                <a:ext cx="162560" cy="355600"/>
              </a:xfrm>
              <a:custGeom>
                <a:avLst/>
                <a:gdLst/>
                <a:ahLst/>
                <a:cxnLst/>
                <a:rect l="l" t="t" r="r" b="b"/>
                <a:pathLst>
                  <a:path w="162560" h="355600">
                    <a:moveTo>
                      <a:pt x="38100" y="17780"/>
                    </a:moveTo>
                    <a:cubicBezTo>
                      <a:pt x="161290" y="342900"/>
                      <a:pt x="154940" y="353060"/>
                      <a:pt x="149860" y="354330"/>
                    </a:cubicBezTo>
                    <a:cubicBezTo>
                      <a:pt x="143510" y="355600"/>
                      <a:pt x="127000" y="346710"/>
                      <a:pt x="125730" y="340360"/>
                    </a:cubicBezTo>
                    <a:cubicBezTo>
                      <a:pt x="124460" y="334010"/>
                      <a:pt x="134620" y="318770"/>
                      <a:pt x="140970" y="317500"/>
                    </a:cubicBezTo>
                    <a:cubicBezTo>
                      <a:pt x="147320" y="316230"/>
                      <a:pt x="162560" y="327660"/>
                      <a:pt x="162560" y="334010"/>
                    </a:cubicBezTo>
                    <a:cubicBezTo>
                      <a:pt x="162560" y="340360"/>
                      <a:pt x="147320" y="355600"/>
                      <a:pt x="139700" y="354330"/>
                    </a:cubicBezTo>
                    <a:cubicBezTo>
                      <a:pt x="128270" y="353060"/>
                      <a:pt x="116840" y="328930"/>
                      <a:pt x="104140" y="304800"/>
                    </a:cubicBezTo>
                    <a:cubicBezTo>
                      <a:pt x="76200" y="254000"/>
                      <a:pt x="15240" y="102870"/>
                      <a:pt x="5080" y="52070"/>
                    </a:cubicBezTo>
                    <a:cubicBezTo>
                      <a:pt x="1270" y="31750"/>
                      <a:pt x="0" y="13970"/>
                      <a:pt x="6350" y="6350"/>
                    </a:cubicBezTo>
                    <a:cubicBezTo>
                      <a:pt x="10160" y="2540"/>
                      <a:pt x="17780" y="0"/>
                      <a:pt x="22860" y="1270"/>
                    </a:cubicBezTo>
                    <a:cubicBezTo>
                      <a:pt x="29210" y="3810"/>
                      <a:pt x="38100" y="17780"/>
                      <a:pt x="38100" y="17780"/>
                    </a:cubicBezTo>
                  </a:path>
                </a:pathLst>
              </a:custGeom>
              <a:solidFill>
                <a:srgbClr val="0571D3"/>
              </a:solidFill>
              <a:ln cap="sq">
                <a:noFill/>
                <a:prstDash val="solid"/>
                <a:miter/>
              </a:ln>
            </p:spPr>
          </p:sp>
        </p:grpSp>
        <p:grpSp>
          <p:nvGrpSpPr>
            <p:cNvPr id="303" name="Group 303"/>
            <p:cNvGrpSpPr/>
            <p:nvPr/>
          </p:nvGrpSpPr>
          <p:grpSpPr>
            <a:xfrm>
              <a:off x="6042974" y="1474986"/>
              <a:ext cx="151949" cy="169906"/>
              <a:chOff x="0" y="0"/>
              <a:chExt cx="139700" cy="156210"/>
            </a:xfrm>
          </p:grpSpPr>
          <p:sp>
            <p:nvSpPr>
              <p:cNvPr id="304" name="Freeform 304"/>
              <p:cNvSpPr/>
              <p:nvPr/>
            </p:nvSpPr>
            <p:spPr>
              <a:xfrm>
                <a:off x="50800" y="49530"/>
                <a:ext cx="41910" cy="55880"/>
              </a:xfrm>
              <a:custGeom>
                <a:avLst/>
                <a:gdLst/>
                <a:ahLst/>
                <a:cxnLst/>
                <a:rect l="l" t="t" r="r" b="b"/>
                <a:pathLst>
                  <a:path w="41910" h="55880">
                    <a:moveTo>
                      <a:pt x="0" y="36830"/>
                    </a:moveTo>
                    <a:cubicBezTo>
                      <a:pt x="19050" y="0"/>
                      <a:pt x="27940" y="2540"/>
                      <a:pt x="31750" y="6350"/>
                    </a:cubicBezTo>
                    <a:cubicBezTo>
                      <a:pt x="35560" y="10160"/>
                      <a:pt x="38100" y="22860"/>
                      <a:pt x="36830" y="27940"/>
                    </a:cubicBezTo>
                    <a:cubicBezTo>
                      <a:pt x="34290" y="33020"/>
                      <a:pt x="27940" y="39370"/>
                      <a:pt x="22860" y="39370"/>
                    </a:cubicBezTo>
                    <a:cubicBezTo>
                      <a:pt x="16510" y="39370"/>
                      <a:pt x="3810" y="34290"/>
                      <a:pt x="2540" y="27940"/>
                    </a:cubicBezTo>
                    <a:cubicBezTo>
                      <a:pt x="0" y="21590"/>
                      <a:pt x="11430" y="3810"/>
                      <a:pt x="17780" y="1270"/>
                    </a:cubicBezTo>
                    <a:cubicBezTo>
                      <a:pt x="22860" y="0"/>
                      <a:pt x="30480" y="3810"/>
                      <a:pt x="34290" y="8890"/>
                    </a:cubicBezTo>
                    <a:cubicBezTo>
                      <a:pt x="39370" y="15240"/>
                      <a:pt x="41910" y="29210"/>
                      <a:pt x="38100" y="36830"/>
                    </a:cubicBezTo>
                    <a:cubicBezTo>
                      <a:pt x="35560" y="44450"/>
                      <a:pt x="24130" y="55880"/>
                      <a:pt x="16510" y="55880"/>
                    </a:cubicBezTo>
                    <a:cubicBezTo>
                      <a:pt x="11430" y="55880"/>
                      <a:pt x="0" y="36830"/>
                      <a:pt x="0" y="36830"/>
                    </a:cubicBezTo>
                  </a:path>
                </a:pathLst>
              </a:custGeom>
              <a:solidFill>
                <a:srgbClr val="0571D3"/>
              </a:solidFill>
              <a:ln cap="sq">
                <a:noFill/>
                <a:prstDash val="solid"/>
                <a:miter/>
              </a:ln>
            </p:spPr>
          </p:sp>
        </p:grpSp>
        <p:grpSp>
          <p:nvGrpSpPr>
            <p:cNvPr id="305" name="Group 305"/>
            <p:cNvGrpSpPr/>
            <p:nvPr/>
          </p:nvGrpSpPr>
          <p:grpSpPr>
            <a:xfrm>
              <a:off x="6052643" y="1701528"/>
              <a:ext cx="161618" cy="577405"/>
              <a:chOff x="0" y="0"/>
              <a:chExt cx="148590" cy="530860"/>
            </a:xfrm>
          </p:grpSpPr>
          <p:sp>
            <p:nvSpPr>
              <p:cNvPr id="306" name="Freeform 306"/>
              <p:cNvSpPr/>
              <p:nvPr/>
            </p:nvSpPr>
            <p:spPr>
              <a:xfrm>
                <a:off x="33020" y="49530"/>
                <a:ext cx="64770" cy="429260"/>
              </a:xfrm>
              <a:custGeom>
                <a:avLst/>
                <a:gdLst/>
                <a:ahLst/>
                <a:cxnLst/>
                <a:rect l="l" t="t" r="r" b="b"/>
                <a:pathLst>
                  <a:path w="64770" h="429260">
                    <a:moveTo>
                      <a:pt x="54610" y="16510"/>
                    </a:moveTo>
                    <a:cubicBezTo>
                      <a:pt x="58420" y="422910"/>
                      <a:pt x="50800" y="429260"/>
                      <a:pt x="43180" y="429260"/>
                    </a:cubicBezTo>
                    <a:cubicBezTo>
                      <a:pt x="38100" y="429260"/>
                      <a:pt x="26670" y="420370"/>
                      <a:pt x="26670" y="414020"/>
                    </a:cubicBezTo>
                    <a:cubicBezTo>
                      <a:pt x="25400" y="407670"/>
                      <a:pt x="35560" y="392430"/>
                      <a:pt x="41910" y="391160"/>
                    </a:cubicBezTo>
                    <a:cubicBezTo>
                      <a:pt x="48260" y="391160"/>
                      <a:pt x="63500" y="402590"/>
                      <a:pt x="63500" y="408940"/>
                    </a:cubicBezTo>
                    <a:cubicBezTo>
                      <a:pt x="64770" y="414020"/>
                      <a:pt x="52070" y="429260"/>
                      <a:pt x="45720" y="429260"/>
                    </a:cubicBezTo>
                    <a:cubicBezTo>
                      <a:pt x="39370" y="429260"/>
                      <a:pt x="31750" y="422910"/>
                      <a:pt x="25400" y="410210"/>
                    </a:cubicBezTo>
                    <a:cubicBezTo>
                      <a:pt x="5080" y="364490"/>
                      <a:pt x="0" y="64770"/>
                      <a:pt x="17780" y="19050"/>
                    </a:cubicBezTo>
                    <a:cubicBezTo>
                      <a:pt x="21590" y="7620"/>
                      <a:pt x="29210" y="1270"/>
                      <a:pt x="35560" y="1270"/>
                    </a:cubicBezTo>
                    <a:cubicBezTo>
                      <a:pt x="41910" y="0"/>
                      <a:pt x="54610" y="16510"/>
                      <a:pt x="54610" y="16510"/>
                    </a:cubicBezTo>
                  </a:path>
                </a:pathLst>
              </a:custGeom>
              <a:solidFill>
                <a:srgbClr val="0571D3"/>
              </a:solidFill>
              <a:ln cap="sq">
                <a:noFill/>
                <a:prstDash val="solid"/>
                <a:miter/>
              </a:ln>
            </p:spPr>
          </p:sp>
        </p:grpSp>
        <p:grpSp>
          <p:nvGrpSpPr>
            <p:cNvPr id="307" name="Group 307"/>
            <p:cNvGrpSpPr/>
            <p:nvPr/>
          </p:nvGrpSpPr>
          <p:grpSpPr>
            <a:xfrm>
              <a:off x="5386832" y="2053772"/>
              <a:ext cx="863344" cy="693438"/>
              <a:chOff x="0" y="0"/>
              <a:chExt cx="793750" cy="637540"/>
            </a:xfrm>
          </p:grpSpPr>
          <p:sp>
            <p:nvSpPr>
              <p:cNvPr id="308" name="Freeform 308"/>
              <p:cNvSpPr/>
              <p:nvPr/>
            </p:nvSpPr>
            <p:spPr>
              <a:xfrm>
                <a:off x="46990" y="50800"/>
                <a:ext cx="695960" cy="535940"/>
              </a:xfrm>
              <a:custGeom>
                <a:avLst/>
                <a:gdLst/>
                <a:ahLst/>
                <a:cxnLst/>
                <a:rect l="l" t="t" r="r" b="b"/>
                <a:pathLst>
                  <a:path w="695960" h="535940">
                    <a:moveTo>
                      <a:pt x="8890" y="501650"/>
                    </a:moveTo>
                    <a:cubicBezTo>
                      <a:pt x="237490" y="326390"/>
                      <a:pt x="313690" y="238760"/>
                      <a:pt x="373380" y="187960"/>
                    </a:cubicBezTo>
                    <a:cubicBezTo>
                      <a:pt x="417830" y="151130"/>
                      <a:pt x="448310" y="128270"/>
                      <a:pt x="492760" y="99060"/>
                    </a:cubicBezTo>
                    <a:cubicBezTo>
                      <a:pt x="544830" y="64770"/>
                      <a:pt x="640080" y="7620"/>
                      <a:pt x="668020" y="1270"/>
                    </a:cubicBezTo>
                    <a:cubicBezTo>
                      <a:pt x="676910" y="0"/>
                      <a:pt x="681990" y="0"/>
                      <a:pt x="685800" y="2540"/>
                    </a:cubicBezTo>
                    <a:cubicBezTo>
                      <a:pt x="690880" y="6350"/>
                      <a:pt x="695960" y="17780"/>
                      <a:pt x="694690" y="24130"/>
                    </a:cubicBezTo>
                    <a:cubicBezTo>
                      <a:pt x="693420" y="29210"/>
                      <a:pt x="687070" y="35560"/>
                      <a:pt x="681990" y="36830"/>
                    </a:cubicBezTo>
                    <a:cubicBezTo>
                      <a:pt x="675640" y="38100"/>
                      <a:pt x="664210" y="34290"/>
                      <a:pt x="660400" y="29210"/>
                    </a:cubicBezTo>
                    <a:cubicBezTo>
                      <a:pt x="656590" y="25400"/>
                      <a:pt x="656590" y="16510"/>
                      <a:pt x="659130" y="11430"/>
                    </a:cubicBezTo>
                    <a:cubicBezTo>
                      <a:pt x="661670" y="6350"/>
                      <a:pt x="673100" y="0"/>
                      <a:pt x="678180" y="0"/>
                    </a:cubicBezTo>
                    <a:cubicBezTo>
                      <a:pt x="683260" y="0"/>
                      <a:pt x="690880" y="5080"/>
                      <a:pt x="693420" y="10160"/>
                    </a:cubicBezTo>
                    <a:cubicBezTo>
                      <a:pt x="695960" y="15240"/>
                      <a:pt x="694690" y="24130"/>
                      <a:pt x="689610" y="33020"/>
                    </a:cubicBezTo>
                    <a:cubicBezTo>
                      <a:pt x="671830" y="57150"/>
                      <a:pt x="567690" y="95250"/>
                      <a:pt x="516890" y="128270"/>
                    </a:cubicBezTo>
                    <a:cubicBezTo>
                      <a:pt x="473710" y="156210"/>
                      <a:pt x="447040" y="176530"/>
                      <a:pt x="402590" y="213360"/>
                    </a:cubicBezTo>
                    <a:cubicBezTo>
                      <a:pt x="332740" y="271780"/>
                      <a:pt x="217170" y="393700"/>
                      <a:pt x="146050" y="450850"/>
                    </a:cubicBezTo>
                    <a:cubicBezTo>
                      <a:pt x="100330" y="487680"/>
                      <a:pt x="52070" y="530860"/>
                      <a:pt x="27940" y="534670"/>
                    </a:cubicBezTo>
                    <a:cubicBezTo>
                      <a:pt x="16510" y="535940"/>
                      <a:pt x="6350" y="532130"/>
                      <a:pt x="3810" y="527050"/>
                    </a:cubicBezTo>
                    <a:cubicBezTo>
                      <a:pt x="0" y="520700"/>
                      <a:pt x="8890" y="501650"/>
                      <a:pt x="8890" y="501650"/>
                    </a:cubicBezTo>
                  </a:path>
                </a:pathLst>
              </a:custGeom>
              <a:solidFill>
                <a:srgbClr val="0571D3"/>
              </a:solidFill>
              <a:ln cap="sq">
                <a:noFill/>
                <a:prstDash val="solid"/>
                <a:miter/>
              </a:ln>
            </p:spPr>
          </p:sp>
        </p:grpSp>
        <p:grpSp>
          <p:nvGrpSpPr>
            <p:cNvPr id="309" name="Group 309"/>
            <p:cNvGrpSpPr/>
            <p:nvPr/>
          </p:nvGrpSpPr>
          <p:grpSpPr>
            <a:xfrm>
              <a:off x="6054024" y="2100738"/>
              <a:ext cx="295609" cy="356389"/>
              <a:chOff x="0" y="0"/>
              <a:chExt cx="271780" cy="327660"/>
            </a:xfrm>
          </p:grpSpPr>
          <p:sp>
            <p:nvSpPr>
              <p:cNvPr id="310" name="Freeform 310"/>
              <p:cNvSpPr/>
              <p:nvPr/>
            </p:nvSpPr>
            <p:spPr>
              <a:xfrm>
                <a:off x="48260" y="49530"/>
                <a:ext cx="176530" cy="229870"/>
              </a:xfrm>
              <a:custGeom>
                <a:avLst/>
                <a:gdLst/>
                <a:ahLst/>
                <a:cxnLst/>
                <a:rect l="l" t="t" r="r" b="b"/>
                <a:pathLst>
                  <a:path w="176530" h="229870">
                    <a:moveTo>
                      <a:pt x="27940" y="1270"/>
                    </a:moveTo>
                    <a:cubicBezTo>
                      <a:pt x="116840" y="82550"/>
                      <a:pt x="133350" y="111760"/>
                      <a:pt x="146050" y="138430"/>
                    </a:cubicBezTo>
                    <a:cubicBezTo>
                      <a:pt x="158750" y="162560"/>
                      <a:pt x="176530" y="195580"/>
                      <a:pt x="171450" y="209550"/>
                    </a:cubicBezTo>
                    <a:cubicBezTo>
                      <a:pt x="168910" y="219710"/>
                      <a:pt x="151130" y="229870"/>
                      <a:pt x="146050" y="227330"/>
                    </a:cubicBezTo>
                    <a:cubicBezTo>
                      <a:pt x="139700" y="224790"/>
                      <a:pt x="135890" y="200660"/>
                      <a:pt x="139700" y="195580"/>
                    </a:cubicBezTo>
                    <a:cubicBezTo>
                      <a:pt x="143510" y="191770"/>
                      <a:pt x="162560" y="191770"/>
                      <a:pt x="167640" y="196850"/>
                    </a:cubicBezTo>
                    <a:cubicBezTo>
                      <a:pt x="171450" y="201930"/>
                      <a:pt x="170180" y="219710"/>
                      <a:pt x="165100" y="224790"/>
                    </a:cubicBezTo>
                    <a:cubicBezTo>
                      <a:pt x="160020" y="228600"/>
                      <a:pt x="146050" y="227330"/>
                      <a:pt x="137160" y="220980"/>
                    </a:cubicBezTo>
                    <a:cubicBezTo>
                      <a:pt x="118110" y="205740"/>
                      <a:pt x="105410" y="130810"/>
                      <a:pt x="80010" y="96520"/>
                    </a:cubicBezTo>
                    <a:cubicBezTo>
                      <a:pt x="58420" y="67310"/>
                      <a:pt x="7620" y="43180"/>
                      <a:pt x="2540" y="25400"/>
                    </a:cubicBezTo>
                    <a:cubicBezTo>
                      <a:pt x="0" y="17780"/>
                      <a:pt x="2540" y="8890"/>
                      <a:pt x="7620" y="3810"/>
                    </a:cubicBezTo>
                    <a:cubicBezTo>
                      <a:pt x="11430" y="0"/>
                      <a:pt x="27940" y="1270"/>
                      <a:pt x="27940" y="1270"/>
                    </a:cubicBezTo>
                  </a:path>
                </a:pathLst>
              </a:custGeom>
              <a:solidFill>
                <a:srgbClr val="0571D3"/>
              </a:solidFill>
              <a:ln cap="sq">
                <a:noFill/>
                <a:prstDash val="solid"/>
                <a:miter/>
              </a:ln>
            </p:spPr>
          </p:sp>
        </p:grpSp>
        <p:grpSp>
          <p:nvGrpSpPr>
            <p:cNvPr id="311" name="Group 311"/>
            <p:cNvGrpSpPr/>
            <p:nvPr/>
          </p:nvGrpSpPr>
          <p:grpSpPr>
            <a:xfrm>
              <a:off x="6124473" y="2288602"/>
              <a:ext cx="225160" cy="730735"/>
              <a:chOff x="0" y="0"/>
              <a:chExt cx="207010" cy="671830"/>
            </a:xfrm>
          </p:grpSpPr>
          <p:sp>
            <p:nvSpPr>
              <p:cNvPr id="312" name="Freeform 312"/>
              <p:cNvSpPr/>
              <p:nvPr/>
            </p:nvSpPr>
            <p:spPr>
              <a:xfrm>
                <a:off x="36830" y="49530"/>
                <a:ext cx="118110" cy="571500"/>
              </a:xfrm>
              <a:custGeom>
                <a:avLst/>
                <a:gdLst/>
                <a:ahLst/>
                <a:cxnLst/>
                <a:rect l="l" t="t" r="r" b="b"/>
                <a:pathLst>
                  <a:path w="118110" h="571500">
                    <a:moveTo>
                      <a:pt x="118110" y="20320"/>
                    </a:moveTo>
                    <a:cubicBezTo>
                      <a:pt x="114300" y="156210"/>
                      <a:pt x="96520" y="196850"/>
                      <a:pt x="87630" y="252730"/>
                    </a:cubicBezTo>
                    <a:cubicBezTo>
                      <a:pt x="73660" y="334010"/>
                      <a:pt x="72390" y="524510"/>
                      <a:pt x="50800" y="557530"/>
                    </a:cubicBezTo>
                    <a:cubicBezTo>
                      <a:pt x="45720" y="567690"/>
                      <a:pt x="38100" y="571500"/>
                      <a:pt x="31750" y="570230"/>
                    </a:cubicBezTo>
                    <a:cubicBezTo>
                      <a:pt x="25400" y="570230"/>
                      <a:pt x="13970" y="556260"/>
                      <a:pt x="13970" y="549910"/>
                    </a:cubicBezTo>
                    <a:cubicBezTo>
                      <a:pt x="15240" y="543560"/>
                      <a:pt x="30480" y="532130"/>
                      <a:pt x="36830" y="533400"/>
                    </a:cubicBezTo>
                    <a:cubicBezTo>
                      <a:pt x="43180" y="534670"/>
                      <a:pt x="52070" y="549910"/>
                      <a:pt x="52070" y="556260"/>
                    </a:cubicBezTo>
                    <a:cubicBezTo>
                      <a:pt x="50800" y="562610"/>
                      <a:pt x="39370" y="571500"/>
                      <a:pt x="34290" y="570230"/>
                    </a:cubicBezTo>
                    <a:cubicBezTo>
                      <a:pt x="27940" y="570230"/>
                      <a:pt x="17780" y="563880"/>
                      <a:pt x="13970" y="551180"/>
                    </a:cubicBezTo>
                    <a:cubicBezTo>
                      <a:pt x="0" y="511810"/>
                      <a:pt x="35560" y="330200"/>
                      <a:pt x="49530" y="250190"/>
                    </a:cubicBezTo>
                    <a:cubicBezTo>
                      <a:pt x="58420" y="195580"/>
                      <a:pt x="76200" y="156210"/>
                      <a:pt x="80010" y="114300"/>
                    </a:cubicBezTo>
                    <a:cubicBezTo>
                      <a:pt x="85090" y="78740"/>
                      <a:pt x="72390" y="33020"/>
                      <a:pt x="81280" y="15240"/>
                    </a:cubicBezTo>
                    <a:cubicBezTo>
                      <a:pt x="86360" y="6350"/>
                      <a:pt x="95250" y="0"/>
                      <a:pt x="101600" y="1270"/>
                    </a:cubicBezTo>
                    <a:cubicBezTo>
                      <a:pt x="107950" y="2540"/>
                      <a:pt x="118110" y="20320"/>
                      <a:pt x="118110" y="20320"/>
                    </a:cubicBezTo>
                  </a:path>
                </a:pathLst>
              </a:custGeom>
              <a:solidFill>
                <a:srgbClr val="0571D3"/>
              </a:solidFill>
              <a:ln cap="sq">
                <a:noFill/>
                <a:prstDash val="solid"/>
                <a:miter/>
              </a:ln>
            </p:spPr>
          </p:sp>
        </p:grpSp>
        <p:grpSp>
          <p:nvGrpSpPr>
            <p:cNvPr id="313" name="Group 313"/>
            <p:cNvGrpSpPr/>
            <p:nvPr/>
          </p:nvGrpSpPr>
          <p:grpSpPr>
            <a:xfrm>
              <a:off x="6070601" y="2875676"/>
              <a:ext cx="207203" cy="792896"/>
              <a:chOff x="0" y="0"/>
              <a:chExt cx="190500" cy="728980"/>
            </a:xfrm>
          </p:grpSpPr>
          <p:sp>
            <p:nvSpPr>
              <p:cNvPr id="314" name="Freeform 314"/>
              <p:cNvSpPr/>
              <p:nvPr/>
            </p:nvSpPr>
            <p:spPr>
              <a:xfrm>
                <a:off x="40640" y="50800"/>
                <a:ext cx="97790" cy="628650"/>
              </a:xfrm>
              <a:custGeom>
                <a:avLst/>
                <a:gdLst/>
                <a:ahLst/>
                <a:cxnLst/>
                <a:rect l="l" t="t" r="r" b="b"/>
                <a:pathLst>
                  <a:path w="97790" h="628650">
                    <a:moveTo>
                      <a:pt x="97790" y="19050"/>
                    </a:moveTo>
                    <a:cubicBezTo>
                      <a:pt x="58420" y="558800"/>
                      <a:pt x="57150" y="605790"/>
                      <a:pt x="44450" y="621030"/>
                    </a:cubicBezTo>
                    <a:cubicBezTo>
                      <a:pt x="38100" y="627380"/>
                      <a:pt x="27940" y="628650"/>
                      <a:pt x="21590" y="626110"/>
                    </a:cubicBezTo>
                    <a:cubicBezTo>
                      <a:pt x="16510" y="624840"/>
                      <a:pt x="8890" y="612140"/>
                      <a:pt x="10160" y="607060"/>
                    </a:cubicBezTo>
                    <a:cubicBezTo>
                      <a:pt x="11430" y="600710"/>
                      <a:pt x="26670" y="589280"/>
                      <a:pt x="31750" y="590550"/>
                    </a:cubicBezTo>
                    <a:cubicBezTo>
                      <a:pt x="38100" y="591820"/>
                      <a:pt x="48260" y="612140"/>
                      <a:pt x="45720" y="618490"/>
                    </a:cubicBezTo>
                    <a:cubicBezTo>
                      <a:pt x="43180" y="623570"/>
                      <a:pt x="29210" y="628650"/>
                      <a:pt x="24130" y="627380"/>
                    </a:cubicBezTo>
                    <a:cubicBezTo>
                      <a:pt x="17780" y="626110"/>
                      <a:pt x="12700" y="619760"/>
                      <a:pt x="10160" y="608330"/>
                    </a:cubicBezTo>
                    <a:cubicBezTo>
                      <a:pt x="0" y="574040"/>
                      <a:pt x="35560" y="444500"/>
                      <a:pt x="43180" y="353060"/>
                    </a:cubicBezTo>
                    <a:cubicBezTo>
                      <a:pt x="52070" y="247650"/>
                      <a:pt x="39370" y="52070"/>
                      <a:pt x="60960" y="13970"/>
                    </a:cubicBezTo>
                    <a:cubicBezTo>
                      <a:pt x="66040" y="3810"/>
                      <a:pt x="74930" y="0"/>
                      <a:pt x="81280" y="0"/>
                    </a:cubicBezTo>
                    <a:cubicBezTo>
                      <a:pt x="87630" y="1270"/>
                      <a:pt x="97790" y="19050"/>
                      <a:pt x="97790" y="19050"/>
                    </a:cubicBezTo>
                  </a:path>
                </a:pathLst>
              </a:custGeom>
              <a:solidFill>
                <a:srgbClr val="0571D3"/>
              </a:solidFill>
              <a:ln cap="sq">
                <a:noFill/>
                <a:prstDash val="solid"/>
                <a:miter/>
              </a:ln>
            </p:spPr>
          </p:sp>
        </p:grpSp>
        <p:grpSp>
          <p:nvGrpSpPr>
            <p:cNvPr id="315" name="Group 315"/>
            <p:cNvGrpSpPr/>
            <p:nvPr/>
          </p:nvGrpSpPr>
          <p:grpSpPr>
            <a:xfrm>
              <a:off x="6042974" y="3518005"/>
              <a:ext cx="179576" cy="350863"/>
              <a:chOff x="0" y="0"/>
              <a:chExt cx="165100" cy="322580"/>
            </a:xfrm>
          </p:grpSpPr>
          <p:sp>
            <p:nvSpPr>
              <p:cNvPr id="316" name="Freeform 316"/>
              <p:cNvSpPr/>
              <p:nvPr/>
            </p:nvSpPr>
            <p:spPr>
              <a:xfrm>
                <a:off x="43180" y="49530"/>
                <a:ext cx="71120" cy="222250"/>
              </a:xfrm>
              <a:custGeom>
                <a:avLst/>
                <a:gdLst/>
                <a:ahLst/>
                <a:cxnLst/>
                <a:rect l="l" t="t" r="r" b="b"/>
                <a:pathLst>
                  <a:path w="71120" h="222250">
                    <a:moveTo>
                      <a:pt x="71120" y="19050"/>
                    </a:moveTo>
                    <a:cubicBezTo>
                      <a:pt x="39370" y="217170"/>
                      <a:pt x="31750" y="220980"/>
                      <a:pt x="25400" y="220980"/>
                    </a:cubicBezTo>
                    <a:cubicBezTo>
                      <a:pt x="20320" y="220980"/>
                      <a:pt x="12700" y="217170"/>
                      <a:pt x="10160" y="212090"/>
                    </a:cubicBezTo>
                    <a:cubicBezTo>
                      <a:pt x="7620" y="208280"/>
                      <a:pt x="7620" y="199390"/>
                      <a:pt x="10160" y="194310"/>
                    </a:cubicBezTo>
                    <a:cubicBezTo>
                      <a:pt x="12700" y="189230"/>
                      <a:pt x="24130" y="182880"/>
                      <a:pt x="30480" y="184150"/>
                    </a:cubicBezTo>
                    <a:cubicBezTo>
                      <a:pt x="35560" y="184150"/>
                      <a:pt x="41910" y="189230"/>
                      <a:pt x="44450" y="194310"/>
                    </a:cubicBezTo>
                    <a:cubicBezTo>
                      <a:pt x="45720" y="200660"/>
                      <a:pt x="43180" y="212090"/>
                      <a:pt x="39370" y="217170"/>
                    </a:cubicBezTo>
                    <a:cubicBezTo>
                      <a:pt x="35560" y="220980"/>
                      <a:pt x="26670" y="222250"/>
                      <a:pt x="21590" y="220980"/>
                    </a:cubicBezTo>
                    <a:cubicBezTo>
                      <a:pt x="16510" y="218440"/>
                      <a:pt x="10160" y="212090"/>
                      <a:pt x="7620" y="201930"/>
                    </a:cubicBezTo>
                    <a:cubicBezTo>
                      <a:pt x="0" y="172720"/>
                      <a:pt x="17780" y="41910"/>
                      <a:pt x="33020" y="15240"/>
                    </a:cubicBezTo>
                    <a:cubicBezTo>
                      <a:pt x="39370" y="5080"/>
                      <a:pt x="48260" y="0"/>
                      <a:pt x="54610" y="1270"/>
                    </a:cubicBezTo>
                    <a:cubicBezTo>
                      <a:pt x="60960" y="1270"/>
                      <a:pt x="71120" y="19050"/>
                      <a:pt x="71120" y="19050"/>
                    </a:cubicBezTo>
                  </a:path>
                </a:pathLst>
              </a:custGeom>
              <a:solidFill>
                <a:srgbClr val="0571D3"/>
              </a:solidFill>
              <a:ln cap="sq">
                <a:noFill/>
                <a:prstDash val="solid"/>
                <a:miter/>
              </a:ln>
            </p:spPr>
          </p:sp>
        </p:grpSp>
        <p:grpSp>
          <p:nvGrpSpPr>
            <p:cNvPr id="317" name="Group 317"/>
            <p:cNvGrpSpPr/>
            <p:nvPr/>
          </p:nvGrpSpPr>
          <p:grpSpPr>
            <a:xfrm>
              <a:off x="5393739" y="2577304"/>
              <a:ext cx="729353" cy="171288"/>
              <a:chOff x="0" y="0"/>
              <a:chExt cx="670560" cy="157480"/>
            </a:xfrm>
          </p:grpSpPr>
          <p:sp>
            <p:nvSpPr>
              <p:cNvPr id="318" name="Freeform 318"/>
              <p:cNvSpPr/>
              <p:nvPr/>
            </p:nvSpPr>
            <p:spPr>
              <a:xfrm>
                <a:off x="48260" y="54610"/>
                <a:ext cx="572770" cy="59690"/>
              </a:xfrm>
              <a:custGeom>
                <a:avLst/>
                <a:gdLst/>
                <a:ahLst/>
                <a:cxnLst/>
                <a:rect l="l" t="t" r="r" b="b"/>
                <a:pathLst>
                  <a:path w="572770" h="59690">
                    <a:moveTo>
                      <a:pt x="25400" y="5080"/>
                    </a:moveTo>
                    <a:cubicBezTo>
                      <a:pt x="476250" y="0"/>
                      <a:pt x="537210" y="1270"/>
                      <a:pt x="558800" y="13970"/>
                    </a:cubicBezTo>
                    <a:cubicBezTo>
                      <a:pt x="566420" y="19050"/>
                      <a:pt x="572770" y="27940"/>
                      <a:pt x="571500" y="33020"/>
                    </a:cubicBezTo>
                    <a:cubicBezTo>
                      <a:pt x="570230" y="39370"/>
                      <a:pt x="556260" y="52070"/>
                      <a:pt x="549910" y="50800"/>
                    </a:cubicBezTo>
                    <a:cubicBezTo>
                      <a:pt x="543560" y="50800"/>
                      <a:pt x="532130" y="35560"/>
                      <a:pt x="533400" y="29210"/>
                    </a:cubicBezTo>
                    <a:cubicBezTo>
                      <a:pt x="534670" y="22860"/>
                      <a:pt x="549910" y="12700"/>
                      <a:pt x="556260" y="13970"/>
                    </a:cubicBezTo>
                    <a:cubicBezTo>
                      <a:pt x="562610" y="13970"/>
                      <a:pt x="571500" y="25400"/>
                      <a:pt x="571500" y="31750"/>
                    </a:cubicBezTo>
                    <a:cubicBezTo>
                      <a:pt x="571500" y="38100"/>
                      <a:pt x="562610" y="46990"/>
                      <a:pt x="552450" y="50800"/>
                    </a:cubicBezTo>
                    <a:cubicBezTo>
                      <a:pt x="528320" y="59690"/>
                      <a:pt x="471170" y="36830"/>
                      <a:pt x="416560" y="34290"/>
                    </a:cubicBezTo>
                    <a:cubicBezTo>
                      <a:pt x="332740" y="31750"/>
                      <a:pt x="163830" y="53340"/>
                      <a:pt x="92710" y="50800"/>
                    </a:cubicBezTo>
                    <a:cubicBezTo>
                      <a:pt x="55880" y="49530"/>
                      <a:pt x="25400" y="50800"/>
                      <a:pt x="11430" y="40640"/>
                    </a:cubicBezTo>
                    <a:cubicBezTo>
                      <a:pt x="5080" y="34290"/>
                      <a:pt x="0" y="22860"/>
                      <a:pt x="2540" y="16510"/>
                    </a:cubicBezTo>
                    <a:cubicBezTo>
                      <a:pt x="5080" y="11430"/>
                      <a:pt x="25400" y="5080"/>
                      <a:pt x="25400" y="5080"/>
                    </a:cubicBezTo>
                  </a:path>
                </a:pathLst>
              </a:custGeom>
              <a:solidFill>
                <a:srgbClr val="0571D3"/>
              </a:solidFill>
              <a:ln cap="sq">
                <a:noFill/>
                <a:prstDash val="solid"/>
                <a:miter/>
              </a:ln>
            </p:spPr>
          </p:sp>
        </p:grpSp>
        <p:grpSp>
          <p:nvGrpSpPr>
            <p:cNvPr id="319" name="Group 319"/>
            <p:cNvGrpSpPr/>
            <p:nvPr/>
          </p:nvGrpSpPr>
          <p:grpSpPr>
            <a:xfrm>
              <a:off x="5962855" y="2607694"/>
              <a:ext cx="259694" cy="382634"/>
              <a:chOff x="0" y="0"/>
              <a:chExt cx="238760" cy="351790"/>
            </a:xfrm>
          </p:grpSpPr>
          <p:sp>
            <p:nvSpPr>
              <p:cNvPr id="320" name="Freeform 320"/>
              <p:cNvSpPr/>
              <p:nvPr/>
            </p:nvSpPr>
            <p:spPr>
              <a:xfrm>
                <a:off x="49530" y="48260"/>
                <a:ext cx="143510" cy="255270"/>
              </a:xfrm>
              <a:custGeom>
                <a:avLst/>
                <a:gdLst/>
                <a:ahLst/>
                <a:cxnLst/>
                <a:rect l="l" t="t" r="r" b="b"/>
                <a:pathLst>
                  <a:path w="143510" h="255270">
                    <a:moveTo>
                      <a:pt x="30480" y="2540"/>
                    </a:moveTo>
                    <a:cubicBezTo>
                      <a:pt x="97790" y="66040"/>
                      <a:pt x="104140" y="90170"/>
                      <a:pt x="113030" y="116840"/>
                    </a:cubicBezTo>
                    <a:cubicBezTo>
                      <a:pt x="123190" y="151130"/>
                      <a:pt x="143510" y="213360"/>
                      <a:pt x="138430" y="234950"/>
                    </a:cubicBezTo>
                    <a:cubicBezTo>
                      <a:pt x="135890" y="243840"/>
                      <a:pt x="129540" y="251460"/>
                      <a:pt x="124460" y="252730"/>
                    </a:cubicBezTo>
                    <a:cubicBezTo>
                      <a:pt x="119380" y="255270"/>
                      <a:pt x="110490" y="254000"/>
                      <a:pt x="106680" y="248920"/>
                    </a:cubicBezTo>
                    <a:cubicBezTo>
                      <a:pt x="102870" y="243840"/>
                      <a:pt x="105410" y="222250"/>
                      <a:pt x="110490" y="218440"/>
                    </a:cubicBezTo>
                    <a:cubicBezTo>
                      <a:pt x="114300" y="214630"/>
                      <a:pt x="123190" y="214630"/>
                      <a:pt x="128270" y="218440"/>
                    </a:cubicBezTo>
                    <a:cubicBezTo>
                      <a:pt x="133350" y="220980"/>
                      <a:pt x="139700" y="233680"/>
                      <a:pt x="138430" y="238760"/>
                    </a:cubicBezTo>
                    <a:cubicBezTo>
                      <a:pt x="135890" y="245110"/>
                      <a:pt x="118110" y="255270"/>
                      <a:pt x="109220" y="250190"/>
                    </a:cubicBezTo>
                    <a:cubicBezTo>
                      <a:pt x="87630" y="240030"/>
                      <a:pt x="81280" y="121920"/>
                      <a:pt x="58420" y="82550"/>
                    </a:cubicBezTo>
                    <a:cubicBezTo>
                      <a:pt x="41910" y="54610"/>
                      <a:pt x="3810" y="39370"/>
                      <a:pt x="1270" y="24130"/>
                    </a:cubicBezTo>
                    <a:cubicBezTo>
                      <a:pt x="0" y="15240"/>
                      <a:pt x="3810" y="6350"/>
                      <a:pt x="8890" y="3810"/>
                    </a:cubicBezTo>
                    <a:cubicBezTo>
                      <a:pt x="12700" y="0"/>
                      <a:pt x="30480" y="2540"/>
                      <a:pt x="30480" y="2540"/>
                    </a:cubicBezTo>
                  </a:path>
                </a:pathLst>
              </a:custGeom>
              <a:solidFill>
                <a:srgbClr val="0571D3"/>
              </a:solidFill>
              <a:ln cap="sq">
                <a:noFill/>
                <a:prstDash val="solid"/>
                <a:miter/>
              </a:ln>
            </p:spPr>
          </p:sp>
        </p:grpSp>
        <p:grpSp>
          <p:nvGrpSpPr>
            <p:cNvPr id="321" name="Group 321"/>
            <p:cNvGrpSpPr/>
            <p:nvPr/>
          </p:nvGrpSpPr>
          <p:grpSpPr>
            <a:xfrm>
              <a:off x="6034686" y="1305080"/>
              <a:ext cx="151949" cy="158855"/>
              <a:chOff x="0" y="0"/>
              <a:chExt cx="139700" cy="146050"/>
            </a:xfrm>
          </p:grpSpPr>
          <p:sp>
            <p:nvSpPr>
              <p:cNvPr id="322" name="Freeform 322"/>
              <p:cNvSpPr/>
              <p:nvPr/>
            </p:nvSpPr>
            <p:spPr>
              <a:xfrm>
                <a:off x="48260" y="50800"/>
                <a:ext cx="41910" cy="46990"/>
              </a:xfrm>
              <a:custGeom>
                <a:avLst/>
                <a:gdLst/>
                <a:ahLst/>
                <a:cxnLst/>
                <a:rect l="l" t="t" r="r" b="b"/>
                <a:pathLst>
                  <a:path w="41910" h="46990">
                    <a:moveTo>
                      <a:pt x="29210" y="0"/>
                    </a:moveTo>
                    <a:cubicBezTo>
                      <a:pt x="35560" y="39370"/>
                      <a:pt x="19050" y="45720"/>
                      <a:pt x="12700" y="43180"/>
                    </a:cubicBezTo>
                    <a:cubicBezTo>
                      <a:pt x="7620" y="40640"/>
                      <a:pt x="2540" y="30480"/>
                      <a:pt x="2540" y="25400"/>
                    </a:cubicBezTo>
                    <a:cubicBezTo>
                      <a:pt x="2540" y="19050"/>
                      <a:pt x="6350" y="11430"/>
                      <a:pt x="11430" y="10160"/>
                    </a:cubicBezTo>
                    <a:cubicBezTo>
                      <a:pt x="17780" y="7620"/>
                      <a:pt x="38100" y="16510"/>
                      <a:pt x="39370" y="22860"/>
                    </a:cubicBezTo>
                    <a:cubicBezTo>
                      <a:pt x="41910" y="27940"/>
                      <a:pt x="34290" y="40640"/>
                      <a:pt x="29210" y="43180"/>
                    </a:cubicBezTo>
                    <a:cubicBezTo>
                      <a:pt x="24130" y="45720"/>
                      <a:pt x="15240" y="45720"/>
                      <a:pt x="11430" y="41910"/>
                    </a:cubicBezTo>
                    <a:cubicBezTo>
                      <a:pt x="6350" y="38100"/>
                      <a:pt x="5080" y="13970"/>
                      <a:pt x="10160" y="10160"/>
                    </a:cubicBezTo>
                    <a:cubicBezTo>
                      <a:pt x="13970" y="7620"/>
                      <a:pt x="35560" y="12700"/>
                      <a:pt x="39370" y="19050"/>
                    </a:cubicBezTo>
                    <a:cubicBezTo>
                      <a:pt x="41910" y="22860"/>
                      <a:pt x="40640" y="31750"/>
                      <a:pt x="36830" y="36830"/>
                    </a:cubicBezTo>
                    <a:cubicBezTo>
                      <a:pt x="33020" y="40640"/>
                      <a:pt x="22860" y="46990"/>
                      <a:pt x="16510" y="44450"/>
                    </a:cubicBezTo>
                    <a:cubicBezTo>
                      <a:pt x="10160" y="41910"/>
                      <a:pt x="0" y="19050"/>
                      <a:pt x="3810" y="11430"/>
                    </a:cubicBezTo>
                    <a:cubicBezTo>
                      <a:pt x="6350" y="5080"/>
                      <a:pt x="29210" y="0"/>
                      <a:pt x="29210" y="0"/>
                    </a:cubicBezTo>
                  </a:path>
                </a:pathLst>
              </a:custGeom>
              <a:solidFill>
                <a:srgbClr val="0571D3"/>
              </a:solidFill>
              <a:ln cap="sq">
                <a:noFill/>
                <a:prstDash val="solid"/>
                <a:miter/>
              </a:ln>
            </p:spPr>
          </p:sp>
        </p:grpSp>
        <p:grpSp>
          <p:nvGrpSpPr>
            <p:cNvPr id="323" name="Group 323"/>
            <p:cNvGrpSpPr/>
            <p:nvPr/>
          </p:nvGrpSpPr>
          <p:grpSpPr>
            <a:xfrm>
              <a:off x="6052643" y="1321656"/>
              <a:ext cx="151949" cy="287321"/>
              <a:chOff x="0" y="0"/>
              <a:chExt cx="139700" cy="264160"/>
            </a:xfrm>
          </p:grpSpPr>
          <p:sp>
            <p:nvSpPr>
              <p:cNvPr id="324" name="Freeform 324"/>
              <p:cNvSpPr/>
              <p:nvPr/>
            </p:nvSpPr>
            <p:spPr>
              <a:xfrm>
                <a:off x="40640" y="50800"/>
                <a:ext cx="49530" cy="163830"/>
              </a:xfrm>
              <a:custGeom>
                <a:avLst/>
                <a:gdLst/>
                <a:ahLst/>
                <a:cxnLst/>
                <a:rect l="l" t="t" r="r" b="b"/>
                <a:pathLst>
                  <a:path w="49530" h="163830">
                    <a:moveTo>
                      <a:pt x="48260" y="19050"/>
                    </a:moveTo>
                    <a:cubicBezTo>
                      <a:pt x="40640" y="158750"/>
                      <a:pt x="27940" y="163830"/>
                      <a:pt x="21590" y="161290"/>
                    </a:cubicBezTo>
                    <a:cubicBezTo>
                      <a:pt x="16510" y="160020"/>
                      <a:pt x="10160" y="147320"/>
                      <a:pt x="10160" y="140970"/>
                    </a:cubicBezTo>
                    <a:cubicBezTo>
                      <a:pt x="10160" y="135890"/>
                      <a:pt x="15240" y="128270"/>
                      <a:pt x="20320" y="127000"/>
                    </a:cubicBezTo>
                    <a:cubicBezTo>
                      <a:pt x="25400" y="124460"/>
                      <a:pt x="38100" y="127000"/>
                      <a:pt x="43180" y="130810"/>
                    </a:cubicBezTo>
                    <a:cubicBezTo>
                      <a:pt x="46990" y="134620"/>
                      <a:pt x="49530" y="142240"/>
                      <a:pt x="46990" y="147320"/>
                    </a:cubicBezTo>
                    <a:cubicBezTo>
                      <a:pt x="45720" y="153670"/>
                      <a:pt x="35560" y="162560"/>
                      <a:pt x="30480" y="162560"/>
                    </a:cubicBezTo>
                    <a:cubicBezTo>
                      <a:pt x="22860" y="162560"/>
                      <a:pt x="13970" y="153670"/>
                      <a:pt x="10160" y="143510"/>
                    </a:cubicBezTo>
                    <a:cubicBezTo>
                      <a:pt x="0" y="120650"/>
                      <a:pt x="0" y="41910"/>
                      <a:pt x="10160" y="19050"/>
                    </a:cubicBezTo>
                    <a:cubicBezTo>
                      <a:pt x="15240" y="8890"/>
                      <a:pt x="24130" y="0"/>
                      <a:pt x="31750" y="0"/>
                    </a:cubicBezTo>
                    <a:cubicBezTo>
                      <a:pt x="36830" y="0"/>
                      <a:pt x="48260" y="19050"/>
                      <a:pt x="48260" y="19050"/>
                    </a:cubicBezTo>
                  </a:path>
                </a:pathLst>
              </a:custGeom>
              <a:solidFill>
                <a:srgbClr val="0571D3"/>
              </a:solidFill>
              <a:ln cap="sq">
                <a:noFill/>
                <a:prstDash val="solid"/>
                <a:miter/>
              </a:ln>
            </p:spPr>
          </p:sp>
        </p:grpSp>
        <p:grpSp>
          <p:nvGrpSpPr>
            <p:cNvPr id="325" name="Group 325"/>
            <p:cNvGrpSpPr/>
            <p:nvPr/>
          </p:nvGrpSpPr>
          <p:grpSpPr>
            <a:xfrm>
              <a:off x="5943516" y="1114454"/>
              <a:ext cx="350863" cy="151949"/>
              <a:chOff x="0" y="0"/>
              <a:chExt cx="322580" cy="139700"/>
            </a:xfrm>
          </p:grpSpPr>
          <p:sp>
            <p:nvSpPr>
              <p:cNvPr id="326" name="Freeform 326"/>
              <p:cNvSpPr/>
              <p:nvPr/>
            </p:nvSpPr>
            <p:spPr>
              <a:xfrm>
                <a:off x="50800" y="49530"/>
                <a:ext cx="222250" cy="50800"/>
              </a:xfrm>
              <a:custGeom>
                <a:avLst/>
                <a:gdLst/>
                <a:ahLst/>
                <a:cxnLst/>
                <a:rect l="l" t="t" r="r" b="b"/>
                <a:pathLst>
                  <a:path w="222250" h="50800">
                    <a:moveTo>
                      <a:pt x="19050" y="1270"/>
                    </a:moveTo>
                    <a:cubicBezTo>
                      <a:pt x="217170" y="7620"/>
                      <a:pt x="222250" y="20320"/>
                      <a:pt x="219710" y="26670"/>
                    </a:cubicBezTo>
                    <a:cubicBezTo>
                      <a:pt x="218440" y="33020"/>
                      <a:pt x="205740" y="39370"/>
                      <a:pt x="200660" y="38100"/>
                    </a:cubicBezTo>
                    <a:cubicBezTo>
                      <a:pt x="194310" y="38100"/>
                      <a:pt x="187960" y="33020"/>
                      <a:pt x="185420" y="29210"/>
                    </a:cubicBezTo>
                    <a:cubicBezTo>
                      <a:pt x="182880" y="22860"/>
                      <a:pt x="185420" y="10160"/>
                      <a:pt x="189230" y="6350"/>
                    </a:cubicBezTo>
                    <a:cubicBezTo>
                      <a:pt x="193040" y="2540"/>
                      <a:pt x="200660" y="0"/>
                      <a:pt x="205740" y="1270"/>
                    </a:cubicBezTo>
                    <a:cubicBezTo>
                      <a:pt x="212090" y="2540"/>
                      <a:pt x="220980" y="12700"/>
                      <a:pt x="220980" y="19050"/>
                    </a:cubicBezTo>
                    <a:cubicBezTo>
                      <a:pt x="220980" y="25400"/>
                      <a:pt x="213360" y="34290"/>
                      <a:pt x="201930" y="39370"/>
                    </a:cubicBezTo>
                    <a:cubicBezTo>
                      <a:pt x="173990" y="50800"/>
                      <a:pt x="48260" y="49530"/>
                      <a:pt x="19050" y="39370"/>
                    </a:cubicBezTo>
                    <a:cubicBezTo>
                      <a:pt x="8890" y="34290"/>
                      <a:pt x="1270" y="27940"/>
                      <a:pt x="0" y="21590"/>
                    </a:cubicBezTo>
                    <a:cubicBezTo>
                      <a:pt x="0" y="15240"/>
                      <a:pt x="19050" y="1270"/>
                      <a:pt x="19050" y="1270"/>
                    </a:cubicBezTo>
                  </a:path>
                </a:pathLst>
              </a:custGeom>
              <a:solidFill>
                <a:srgbClr val="0571D3"/>
              </a:solidFill>
              <a:ln cap="sq">
                <a:noFill/>
                <a:prstDash val="solid"/>
                <a:miter/>
              </a:ln>
            </p:spPr>
          </p:sp>
        </p:grpSp>
        <p:grpSp>
          <p:nvGrpSpPr>
            <p:cNvPr id="327" name="Group 327"/>
            <p:cNvGrpSpPr/>
            <p:nvPr/>
          </p:nvGrpSpPr>
          <p:grpSpPr>
            <a:xfrm>
              <a:off x="6034686" y="1140699"/>
              <a:ext cx="151949" cy="179576"/>
              <a:chOff x="0" y="0"/>
              <a:chExt cx="139700" cy="165100"/>
            </a:xfrm>
          </p:grpSpPr>
          <p:sp>
            <p:nvSpPr>
              <p:cNvPr id="328" name="Freeform 328"/>
              <p:cNvSpPr/>
              <p:nvPr/>
            </p:nvSpPr>
            <p:spPr>
              <a:xfrm>
                <a:off x="46990" y="50800"/>
                <a:ext cx="41910" cy="64770"/>
              </a:xfrm>
              <a:custGeom>
                <a:avLst/>
                <a:gdLst/>
                <a:ahLst/>
                <a:cxnLst/>
                <a:rect l="l" t="t" r="r" b="b"/>
                <a:pathLst>
                  <a:path w="41910" h="64770">
                    <a:moveTo>
                      <a:pt x="41910" y="19050"/>
                    </a:moveTo>
                    <a:cubicBezTo>
                      <a:pt x="27940" y="63500"/>
                      <a:pt x="15240" y="62230"/>
                      <a:pt x="10160" y="58420"/>
                    </a:cubicBezTo>
                    <a:cubicBezTo>
                      <a:pt x="5080" y="54610"/>
                      <a:pt x="2540" y="41910"/>
                      <a:pt x="5080" y="35560"/>
                    </a:cubicBezTo>
                    <a:cubicBezTo>
                      <a:pt x="7620" y="31750"/>
                      <a:pt x="13970" y="25400"/>
                      <a:pt x="19050" y="25400"/>
                    </a:cubicBezTo>
                    <a:cubicBezTo>
                      <a:pt x="25400" y="25400"/>
                      <a:pt x="38100" y="30480"/>
                      <a:pt x="39370" y="35560"/>
                    </a:cubicBezTo>
                    <a:cubicBezTo>
                      <a:pt x="41910" y="43180"/>
                      <a:pt x="30480" y="62230"/>
                      <a:pt x="22860" y="63500"/>
                    </a:cubicBezTo>
                    <a:cubicBezTo>
                      <a:pt x="17780" y="64770"/>
                      <a:pt x="7620" y="57150"/>
                      <a:pt x="3810" y="50800"/>
                    </a:cubicBezTo>
                    <a:cubicBezTo>
                      <a:pt x="0" y="43180"/>
                      <a:pt x="0" y="27940"/>
                      <a:pt x="3810" y="19050"/>
                    </a:cubicBezTo>
                    <a:cubicBezTo>
                      <a:pt x="6350" y="11430"/>
                      <a:pt x="17780" y="0"/>
                      <a:pt x="24130" y="0"/>
                    </a:cubicBezTo>
                    <a:cubicBezTo>
                      <a:pt x="30480" y="1270"/>
                      <a:pt x="41910" y="19050"/>
                      <a:pt x="41910" y="19050"/>
                    </a:cubicBezTo>
                  </a:path>
                </a:pathLst>
              </a:custGeom>
              <a:solidFill>
                <a:srgbClr val="0571D3"/>
              </a:solidFill>
              <a:ln cap="sq">
                <a:noFill/>
                <a:prstDash val="solid"/>
                <a:miter/>
              </a:ln>
            </p:spPr>
          </p:sp>
        </p:grpSp>
        <p:grpSp>
          <p:nvGrpSpPr>
            <p:cNvPr id="329" name="Group 329"/>
            <p:cNvGrpSpPr/>
            <p:nvPr/>
          </p:nvGrpSpPr>
          <p:grpSpPr>
            <a:xfrm>
              <a:off x="5998770" y="1231868"/>
              <a:ext cx="233448" cy="151949"/>
              <a:chOff x="0" y="0"/>
              <a:chExt cx="214630" cy="139700"/>
            </a:xfrm>
          </p:grpSpPr>
          <p:sp>
            <p:nvSpPr>
              <p:cNvPr id="330" name="Freeform 330"/>
              <p:cNvSpPr/>
              <p:nvPr/>
            </p:nvSpPr>
            <p:spPr>
              <a:xfrm>
                <a:off x="49530" y="49530"/>
                <a:ext cx="114300" cy="45720"/>
              </a:xfrm>
              <a:custGeom>
                <a:avLst/>
                <a:gdLst/>
                <a:ahLst/>
                <a:cxnLst/>
                <a:rect l="l" t="t" r="r" b="b"/>
                <a:pathLst>
                  <a:path w="114300" h="45720">
                    <a:moveTo>
                      <a:pt x="20320" y="1270"/>
                    </a:moveTo>
                    <a:cubicBezTo>
                      <a:pt x="109220" y="7620"/>
                      <a:pt x="114300" y="20320"/>
                      <a:pt x="111760" y="26670"/>
                    </a:cubicBezTo>
                    <a:cubicBezTo>
                      <a:pt x="110490" y="33020"/>
                      <a:pt x="99060" y="39370"/>
                      <a:pt x="92710" y="38100"/>
                    </a:cubicBezTo>
                    <a:cubicBezTo>
                      <a:pt x="87630" y="38100"/>
                      <a:pt x="80010" y="33020"/>
                      <a:pt x="77470" y="29210"/>
                    </a:cubicBezTo>
                    <a:cubicBezTo>
                      <a:pt x="74930" y="22860"/>
                      <a:pt x="77470" y="10160"/>
                      <a:pt x="81280" y="6350"/>
                    </a:cubicBezTo>
                    <a:cubicBezTo>
                      <a:pt x="85090" y="2540"/>
                      <a:pt x="93980" y="0"/>
                      <a:pt x="99060" y="1270"/>
                    </a:cubicBezTo>
                    <a:cubicBezTo>
                      <a:pt x="104140" y="2540"/>
                      <a:pt x="113030" y="12700"/>
                      <a:pt x="113030" y="19050"/>
                    </a:cubicBezTo>
                    <a:cubicBezTo>
                      <a:pt x="114300" y="25400"/>
                      <a:pt x="107950" y="33020"/>
                      <a:pt x="100330" y="38100"/>
                    </a:cubicBezTo>
                    <a:cubicBezTo>
                      <a:pt x="86360" y="45720"/>
                      <a:pt x="36830" y="45720"/>
                      <a:pt x="20320" y="39370"/>
                    </a:cubicBezTo>
                    <a:cubicBezTo>
                      <a:pt x="10160" y="35560"/>
                      <a:pt x="1270" y="27940"/>
                      <a:pt x="1270" y="21590"/>
                    </a:cubicBezTo>
                    <a:cubicBezTo>
                      <a:pt x="0" y="15240"/>
                      <a:pt x="20320" y="1270"/>
                      <a:pt x="20320" y="1270"/>
                    </a:cubicBezTo>
                  </a:path>
                </a:pathLst>
              </a:custGeom>
              <a:solidFill>
                <a:srgbClr val="0571D3"/>
              </a:solidFill>
              <a:ln cap="sq">
                <a:noFill/>
                <a:prstDash val="solid"/>
                <a:miter/>
              </a:ln>
            </p:spPr>
          </p:sp>
        </p:grpSp>
        <p:sp>
          <p:nvSpPr>
            <p:cNvPr id="331" name="Freeform 331"/>
            <p:cNvSpPr/>
            <p:nvPr/>
          </p:nvSpPr>
          <p:spPr>
            <a:xfrm>
              <a:off x="1298659" y="1518793"/>
              <a:ext cx="2307422" cy="1762031"/>
            </a:xfrm>
            <a:custGeom>
              <a:avLst/>
              <a:gdLst/>
              <a:ahLst/>
              <a:cxnLst/>
              <a:rect l="l" t="t" r="r" b="b"/>
              <a:pathLst>
                <a:path w="2307422" h="1762031">
                  <a:moveTo>
                    <a:pt x="0" y="0"/>
                  </a:moveTo>
                  <a:lnTo>
                    <a:pt x="2307422" y="0"/>
                  </a:lnTo>
                  <a:lnTo>
                    <a:pt x="2307422" y="1762031"/>
                  </a:lnTo>
                  <a:lnTo>
                    <a:pt x="0" y="176203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332" name="TextBox 332"/>
            <p:cNvSpPr txBox="1"/>
            <p:nvPr/>
          </p:nvSpPr>
          <p:spPr>
            <a:xfrm>
              <a:off x="4554668" y="4169328"/>
              <a:ext cx="3774454" cy="644145"/>
            </a:xfrm>
            <a:prstGeom prst="rect">
              <a:avLst/>
            </a:prstGeom>
          </p:spPr>
          <p:txBody>
            <a:bodyPr lIns="0" tIns="0" rIns="0" bIns="0" rtlCol="0" anchor="t">
              <a:spAutoFit/>
            </a:bodyPr>
            <a:lstStyle/>
            <a:p>
              <a:pPr algn="l">
                <a:lnSpc>
                  <a:spcPts val="1836"/>
                </a:lnSpc>
              </a:pPr>
              <a:r>
                <a:rPr lang="en-US" sz="1700">
                  <a:solidFill>
                    <a:srgbClr val="000000"/>
                  </a:solidFill>
                  <a:latin typeface="Arimo"/>
                  <a:ea typeface="Arimo"/>
                  <a:cs typeface="Arimo"/>
                  <a:sym typeface="Arimo"/>
                </a:rPr>
                <a:t>CALCULATING DEVIATION AND DIRECTION</a:t>
              </a:r>
            </a:p>
          </p:txBody>
        </p:sp>
        <p:sp>
          <p:nvSpPr>
            <p:cNvPr id="333" name="TextBox 333"/>
            <p:cNvSpPr txBox="1"/>
            <p:nvPr/>
          </p:nvSpPr>
          <p:spPr>
            <a:xfrm>
              <a:off x="1395385" y="3979324"/>
              <a:ext cx="2383835" cy="339345"/>
            </a:xfrm>
            <a:prstGeom prst="rect">
              <a:avLst/>
            </a:prstGeom>
          </p:spPr>
          <p:txBody>
            <a:bodyPr lIns="0" tIns="0" rIns="0" bIns="0" rtlCol="0" anchor="t">
              <a:spAutoFit/>
            </a:bodyPr>
            <a:lstStyle/>
            <a:p>
              <a:pPr algn="l">
                <a:lnSpc>
                  <a:spcPts val="1836"/>
                </a:lnSpc>
              </a:pPr>
              <a:r>
                <a:rPr lang="en-US" sz="1700">
                  <a:solidFill>
                    <a:srgbClr val="000000"/>
                  </a:solidFill>
                  <a:latin typeface="Arimo"/>
                  <a:ea typeface="Arimo"/>
                  <a:cs typeface="Arimo"/>
                  <a:sym typeface="Arimo"/>
                </a:rPr>
                <a:t>SUGGESTIONS</a:t>
              </a:r>
            </a:p>
          </p:txBody>
        </p:sp>
        <p:grpSp>
          <p:nvGrpSpPr>
            <p:cNvPr id="334" name="Group 334"/>
            <p:cNvGrpSpPr/>
            <p:nvPr/>
          </p:nvGrpSpPr>
          <p:grpSpPr>
            <a:xfrm>
              <a:off x="4611088" y="647700"/>
              <a:ext cx="3830242" cy="156699"/>
              <a:chOff x="0" y="0"/>
              <a:chExt cx="3011170" cy="123190"/>
            </a:xfrm>
          </p:grpSpPr>
          <p:sp>
            <p:nvSpPr>
              <p:cNvPr id="335" name="Freeform 335"/>
              <p:cNvSpPr/>
              <p:nvPr/>
            </p:nvSpPr>
            <p:spPr>
              <a:xfrm>
                <a:off x="50800" y="50800"/>
                <a:ext cx="2910840" cy="60960"/>
              </a:xfrm>
              <a:custGeom>
                <a:avLst/>
                <a:gdLst/>
                <a:ahLst/>
                <a:cxnLst/>
                <a:rect l="l" t="t" r="r" b="b"/>
                <a:pathLst>
                  <a:path w="2910840" h="60960">
                    <a:moveTo>
                      <a:pt x="10160" y="0"/>
                    </a:moveTo>
                    <a:cubicBezTo>
                      <a:pt x="2909570" y="5080"/>
                      <a:pt x="2910840" y="15240"/>
                      <a:pt x="2909570" y="16510"/>
                    </a:cubicBezTo>
                    <a:cubicBezTo>
                      <a:pt x="2907030" y="19050"/>
                      <a:pt x="2891790" y="13970"/>
                      <a:pt x="2890520" y="11430"/>
                    </a:cubicBezTo>
                    <a:cubicBezTo>
                      <a:pt x="2890520" y="8890"/>
                      <a:pt x="2904490" y="0"/>
                      <a:pt x="2907030" y="1270"/>
                    </a:cubicBezTo>
                    <a:cubicBezTo>
                      <a:pt x="2909570" y="2540"/>
                      <a:pt x="2909570" y="15240"/>
                      <a:pt x="2904490" y="20320"/>
                    </a:cubicBezTo>
                    <a:cubicBezTo>
                      <a:pt x="2895600" y="27940"/>
                      <a:pt x="2872740" y="20320"/>
                      <a:pt x="2830830" y="20320"/>
                    </a:cubicBezTo>
                    <a:cubicBezTo>
                      <a:pt x="2569210" y="21590"/>
                      <a:pt x="118110" y="60960"/>
                      <a:pt x="10160" y="20320"/>
                    </a:cubicBezTo>
                    <a:cubicBezTo>
                      <a:pt x="2540" y="17780"/>
                      <a:pt x="0" y="15240"/>
                      <a:pt x="0" y="11430"/>
                    </a:cubicBezTo>
                    <a:cubicBezTo>
                      <a:pt x="0" y="7620"/>
                      <a:pt x="10160" y="0"/>
                      <a:pt x="10160" y="0"/>
                    </a:cubicBezTo>
                  </a:path>
                </a:pathLst>
              </a:custGeom>
              <a:solidFill>
                <a:srgbClr val="000000"/>
              </a:solidFill>
              <a:ln cap="sq">
                <a:noFill/>
                <a:prstDash val="solid"/>
                <a:miter/>
              </a:ln>
            </p:spPr>
          </p:sp>
        </p:grpSp>
        <p:grpSp>
          <p:nvGrpSpPr>
            <p:cNvPr id="336" name="Group 336"/>
            <p:cNvGrpSpPr/>
            <p:nvPr/>
          </p:nvGrpSpPr>
          <p:grpSpPr>
            <a:xfrm>
              <a:off x="8203859" y="689702"/>
              <a:ext cx="156699" cy="4298724"/>
              <a:chOff x="0" y="0"/>
              <a:chExt cx="123190" cy="3379470"/>
            </a:xfrm>
          </p:grpSpPr>
          <p:sp>
            <p:nvSpPr>
              <p:cNvPr id="337" name="Freeform 337"/>
              <p:cNvSpPr/>
              <p:nvPr/>
            </p:nvSpPr>
            <p:spPr>
              <a:xfrm>
                <a:off x="-1270" y="50800"/>
                <a:ext cx="72390" cy="3277870"/>
              </a:xfrm>
              <a:custGeom>
                <a:avLst/>
                <a:gdLst/>
                <a:ahLst/>
                <a:cxnLst/>
                <a:rect l="l" t="t" r="r" b="b"/>
                <a:pathLst>
                  <a:path w="72390" h="3277870">
                    <a:moveTo>
                      <a:pt x="72390" y="10160"/>
                    </a:moveTo>
                    <a:cubicBezTo>
                      <a:pt x="69850" y="3275330"/>
                      <a:pt x="64770" y="3277870"/>
                      <a:pt x="62230" y="3276600"/>
                    </a:cubicBezTo>
                    <a:cubicBezTo>
                      <a:pt x="58420" y="3276600"/>
                      <a:pt x="50800" y="3268980"/>
                      <a:pt x="52070" y="3265170"/>
                    </a:cubicBezTo>
                    <a:cubicBezTo>
                      <a:pt x="53340" y="3262630"/>
                      <a:pt x="68580" y="3257550"/>
                      <a:pt x="69850" y="3260090"/>
                    </a:cubicBezTo>
                    <a:cubicBezTo>
                      <a:pt x="72390" y="3261360"/>
                      <a:pt x="66040" y="3276600"/>
                      <a:pt x="63500" y="3276600"/>
                    </a:cubicBezTo>
                    <a:cubicBezTo>
                      <a:pt x="59690" y="3277870"/>
                      <a:pt x="55880" y="3275330"/>
                      <a:pt x="52070" y="3266440"/>
                    </a:cubicBezTo>
                    <a:cubicBezTo>
                      <a:pt x="1270" y="3149600"/>
                      <a:pt x="0" y="127000"/>
                      <a:pt x="52070" y="10160"/>
                    </a:cubicBezTo>
                    <a:cubicBezTo>
                      <a:pt x="55880" y="2540"/>
                      <a:pt x="59690" y="0"/>
                      <a:pt x="63500" y="0"/>
                    </a:cubicBezTo>
                    <a:cubicBezTo>
                      <a:pt x="67310" y="0"/>
                      <a:pt x="72390" y="10160"/>
                      <a:pt x="72390" y="10160"/>
                    </a:cubicBezTo>
                  </a:path>
                </a:pathLst>
              </a:custGeom>
              <a:solidFill>
                <a:srgbClr val="000000"/>
              </a:solidFill>
              <a:ln cap="sq">
                <a:noFill/>
                <a:prstDash val="solid"/>
                <a:miter/>
              </a:ln>
            </p:spPr>
          </p:sp>
        </p:grpSp>
        <p:grpSp>
          <p:nvGrpSpPr>
            <p:cNvPr id="338" name="Group 338"/>
            <p:cNvGrpSpPr/>
            <p:nvPr/>
          </p:nvGrpSpPr>
          <p:grpSpPr>
            <a:xfrm>
              <a:off x="4321922" y="4831727"/>
              <a:ext cx="3953017" cy="156699"/>
              <a:chOff x="0" y="0"/>
              <a:chExt cx="3107690" cy="123190"/>
            </a:xfrm>
          </p:grpSpPr>
          <p:sp>
            <p:nvSpPr>
              <p:cNvPr id="339" name="Freeform 339"/>
              <p:cNvSpPr/>
              <p:nvPr/>
            </p:nvSpPr>
            <p:spPr>
              <a:xfrm>
                <a:off x="49530" y="-24130"/>
                <a:ext cx="3007360" cy="107950"/>
              </a:xfrm>
              <a:custGeom>
                <a:avLst/>
                <a:gdLst/>
                <a:ahLst/>
                <a:cxnLst/>
                <a:rect l="l" t="t" r="r" b="b"/>
                <a:pathLst>
                  <a:path w="3007360" h="107950">
                    <a:moveTo>
                      <a:pt x="2997200" y="95250"/>
                    </a:moveTo>
                    <a:cubicBezTo>
                      <a:pt x="0" y="82550"/>
                      <a:pt x="5080" y="77470"/>
                      <a:pt x="11430" y="74930"/>
                    </a:cubicBezTo>
                    <a:cubicBezTo>
                      <a:pt x="30480" y="67310"/>
                      <a:pt x="121920" y="64770"/>
                      <a:pt x="139700" y="74930"/>
                    </a:cubicBezTo>
                    <a:cubicBezTo>
                      <a:pt x="146050" y="78740"/>
                      <a:pt x="148590" y="90170"/>
                      <a:pt x="147320" y="91440"/>
                    </a:cubicBezTo>
                    <a:cubicBezTo>
                      <a:pt x="146050" y="93980"/>
                      <a:pt x="132080" y="92710"/>
                      <a:pt x="129540" y="90170"/>
                    </a:cubicBezTo>
                    <a:cubicBezTo>
                      <a:pt x="128270" y="87630"/>
                      <a:pt x="134620" y="76200"/>
                      <a:pt x="138430" y="74930"/>
                    </a:cubicBezTo>
                    <a:cubicBezTo>
                      <a:pt x="140970" y="74930"/>
                      <a:pt x="149860" y="81280"/>
                      <a:pt x="149860" y="85090"/>
                    </a:cubicBezTo>
                    <a:cubicBezTo>
                      <a:pt x="149860" y="87630"/>
                      <a:pt x="146050" y="92710"/>
                      <a:pt x="139700" y="95250"/>
                    </a:cubicBezTo>
                    <a:cubicBezTo>
                      <a:pt x="120650" y="104140"/>
                      <a:pt x="20320" y="107950"/>
                      <a:pt x="8890" y="95250"/>
                    </a:cubicBezTo>
                    <a:cubicBezTo>
                      <a:pt x="5080" y="90170"/>
                      <a:pt x="5080" y="81280"/>
                      <a:pt x="11430" y="74930"/>
                    </a:cubicBezTo>
                    <a:cubicBezTo>
                      <a:pt x="96520" y="0"/>
                      <a:pt x="2886710" y="33020"/>
                      <a:pt x="2997200" y="74930"/>
                    </a:cubicBezTo>
                    <a:cubicBezTo>
                      <a:pt x="3004820" y="77470"/>
                      <a:pt x="3007360" y="81280"/>
                      <a:pt x="3007360" y="83820"/>
                    </a:cubicBezTo>
                    <a:cubicBezTo>
                      <a:pt x="3007360" y="87630"/>
                      <a:pt x="2997200" y="95250"/>
                      <a:pt x="2997200" y="95250"/>
                    </a:cubicBezTo>
                  </a:path>
                </a:pathLst>
              </a:custGeom>
              <a:solidFill>
                <a:srgbClr val="000000"/>
              </a:solidFill>
              <a:ln cap="sq">
                <a:noFill/>
                <a:prstDash val="solid"/>
                <a:miter/>
              </a:ln>
            </p:spPr>
          </p:sp>
        </p:grpSp>
        <p:grpSp>
          <p:nvGrpSpPr>
            <p:cNvPr id="340" name="Group 340"/>
            <p:cNvGrpSpPr/>
            <p:nvPr/>
          </p:nvGrpSpPr>
          <p:grpSpPr>
            <a:xfrm>
              <a:off x="4315460" y="647700"/>
              <a:ext cx="156699" cy="4426345"/>
              <a:chOff x="0" y="0"/>
              <a:chExt cx="123190" cy="3479800"/>
            </a:xfrm>
          </p:grpSpPr>
          <p:sp>
            <p:nvSpPr>
              <p:cNvPr id="341" name="Freeform 341"/>
              <p:cNvSpPr/>
              <p:nvPr/>
            </p:nvSpPr>
            <p:spPr>
              <a:xfrm>
                <a:off x="49530" y="49530"/>
                <a:ext cx="74930" cy="3378200"/>
              </a:xfrm>
              <a:custGeom>
                <a:avLst/>
                <a:gdLst/>
                <a:ahLst/>
                <a:cxnLst/>
                <a:rect l="l" t="t" r="r" b="b"/>
                <a:pathLst>
                  <a:path w="74930" h="3378200">
                    <a:moveTo>
                      <a:pt x="1270" y="3368040"/>
                    </a:moveTo>
                    <a:cubicBezTo>
                      <a:pt x="5080" y="2540"/>
                      <a:pt x="12700" y="0"/>
                      <a:pt x="15240" y="1270"/>
                    </a:cubicBezTo>
                    <a:cubicBezTo>
                      <a:pt x="19050" y="2540"/>
                      <a:pt x="21590" y="16510"/>
                      <a:pt x="19050" y="19050"/>
                    </a:cubicBezTo>
                    <a:cubicBezTo>
                      <a:pt x="16510" y="21590"/>
                      <a:pt x="2540" y="19050"/>
                      <a:pt x="1270" y="15240"/>
                    </a:cubicBezTo>
                    <a:cubicBezTo>
                      <a:pt x="0" y="12700"/>
                      <a:pt x="7620" y="1270"/>
                      <a:pt x="11430" y="1270"/>
                    </a:cubicBezTo>
                    <a:cubicBezTo>
                      <a:pt x="13970" y="0"/>
                      <a:pt x="19050" y="2540"/>
                      <a:pt x="21590" y="11430"/>
                    </a:cubicBezTo>
                    <a:cubicBezTo>
                      <a:pt x="73660" y="132080"/>
                      <a:pt x="74930" y="3248660"/>
                      <a:pt x="21590" y="3368040"/>
                    </a:cubicBezTo>
                    <a:cubicBezTo>
                      <a:pt x="17780" y="3375660"/>
                      <a:pt x="13970" y="3378200"/>
                      <a:pt x="10160" y="3378200"/>
                    </a:cubicBezTo>
                    <a:cubicBezTo>
                      <a:pt x="6350" y="3376930"/>
                      <a:pt x="1270" y="3368040"/>
                      <a:pt x="1270" y="3368040"/>
                    </a:cubicBezTo>
                  </a:path>
                </a:pathLst>
              </a:custGeom>
              <a:solidFill>
                <a:srgbClr val="000000"/>
              </a:solidFill>
              <a:ln cap="sq">
                <a:noFill/>
                <a:prstDash val="solid"/>
                <a:miter/>
              </a:ln>
            </p:spPr>
          </p:sp>
        </p:grpSp>
        <p:grpSp>
          <p:nvGrpSpPr>
            <p:cNvPr id="342" name="Group 342"/>
            <p:cNvGrpSpPr/>
            <p:nvPr/>
          </p:nvGrpSpPr>
          <p:grpSpPr>
            <a:xfrm>
              <a:off x="775226" y="647700"/>
              <a:ext cx="3830242" cy="156699"/>
              <a:chOff x="0" y="0"/>
              <a:chExt cx="3011170" cy="123190"/>
            </a:xfrm>
          </p:grpSpPr>
          <p:sp>
            <p:nvSpPr>
              <p:cNvPr id="343" name="Freeform 343"/>
              <p:cNvSpPr/>
              <p:nvPr/>
            </p:nvSpPr>
            <p:spPr>
              <a:xfrm>
                <a:off x="50800" y="50800"/>
                <a:ext cx="2910840" cy="60960"/>
              </a:xfrm>
              <a:custGeom>
                <a:avLst/>
                <a:gdLst/>
                <a:ahLst/>
                <a:cxnLst/>
                <a:rect l="l" t="t" r="r" b="b"/>
                <a:pathLst>
                  <a:path w="2910840" h="60960">
                    <a:moveTo>
                      <a:pt x="10160" y="0"/>
                    </a:moveTo>
                    <a:cubicBezTo>
                      <a:pt x="2909570" y="5080"/>
                      <a:pt x="2910840" y="15240"/>
                      <a:pt x="2909570" y="16510"/>
                    </a:cubicBezTo>
                    <a:cubicBezTo>
                      <a:pt x="2907030" y="19050"/>
                      <a:pt x="2891790" y="13970"/>
                      <a:pt x="2890520" y="11430"/>
                    </a:cubicBezTo>
                    <a:cubicBezTo>
                      <a:pt x="2890520" y="8890"/>
                      <a:pt x="2904490" y="0"/>
                      <a:pt x="2907030" y="1270"/>
                    </a:cubicBezTo>
                    <a:cubicBezTo>
                      <a:pt x="2909570" y="2540"/>
                      <a:pt x="2909570" y="15240"/>
                      <a:pt x="2904490" y="20320"/>
                    </a:cubicBezTo>
                    <a:cubicBezTo>
                      <a:pt x="2895600" y="27940"/>
                      <a:pt x="2872740" y="20320"/>
                      <a:pt x="2830830" y="20320"/>
                    </a:cubicBezTo>
                    <a:cubicBezTo>
                      <a:pt x="2569210" y="21590"/>
                      <a:pt x="118110" y="60960"/>
                      <a:pt x="10160" y="20320"/>
                    </a:cubicBezTo>
                    <a:cubicBezTo>
                      <a:pt x="2540" y="17780"/>
                      <a:pt x="0" y="15240"/>
                      <a:pt x="0" y="11430"/>
                    </a:cubicBezTo>
                    <a:cubicBezTo>
                      <a:pt x="0" y="7620"/>
                      <a:pt x="10160" y="0"/>
                      <a:pt x="10160" y="0"/>
                    </a:cubicBezTo>
                  </a:path>
                </a:pathLst>
              </a:custGeom>
              <a:solidFill>
                <a:srgbClr val="000000"/>
              </a:solidFill>
              <a:ln cap="sq">
                <a:noFill/>
                <a:prstDash val="solid"/>
                <a:miter/>
              </a:ln>
            </p:spPr>
          </p:sp>
        </p:grpSp>
        <p:grpSp>
          <p:nvGrpSpPr>
            <p:cNvPr id="344" name="Group 344"/>
            <p:cNvGrpSpPr/>
            <p:nvPr/>
          </p:nvGrpSpPr>
          <p:grpSpPr>
            <a:xfrm>
              <a:off x="4367996" y="689702"/>
              <a:ext cx="156699" cy="4298724"/>
              <a:chOff x="0" y="0"/>
              <a:chExt cx="123190" cy="3379470"/>
            </a:xfrm>
          </p:grpSpPr>
          <p:sp>
            <p:nvSpPr>
              <p:cNvPr id="345" name="Freeform 345"/>
              <p:cNvSpPr/>
              <p:nvPr/>
            </p:nvSpPr>
            <p:spPr>
              <a:xfrm>
                <a:off x="-1270" y="50800"/>
                <a:ext cx="72390" cy="3277870"/>
              </a:xfrm>
              <a:custGeom>
                <a:avLst/>
                <a:gdLst/>
                <a:ahLst/>
                <a:cxnLst/>
                <a:rect l="l" t="t" r="r" b="b"/>
                <a:pathLst>
                  <a:path w="72390" h="3277870">
                    <a:moveTo>
                      <a:pt x="72390" y="10160"/>
                    </a:moveTo>
                    <a:cubicBezTo>
                      <a:pt x="69850" y="3275330"/>
                      <a:pt x="64770" y="3277870"/>
                      <a:pt x="62230" y="3276600"/>
                    </a:cubicBezTo>
                    <a:cubicBezTo>
                      <a:pt x="58420" y="3276600"/>
                      <a:pt x="50800" y="3268980"/>
                      <a:pt x="52070" y="3265170"/>
                    </a:cubicBezTo>
                    <a:cubicBezTo>
                      <a:pt x="53340" y="3262630"/>
                      <a:pt x="68580" y="3257550"/>
                      <a:pt x="69850" y="3260090"/>
                    </a:cubicBezTo>
                    <a:cubicBezTo>
                      <a:pt x="72390" y="3261360"/>
                      <a:pt x="66040" y="3276600"/>
                      <a:pt x="63500" y="3276600"/>
                    </a:cubicBezTo>
                    <a:cubicBezTo>
                      <a:pt x="59690" y="3277870"/>
                      <a:pt x="55880" y="3275330"/>
                      <a:pt x="52070" y="3266440"/>
                    </a:cubicBezTo>
                    <a:cubicBezTo>
                      <a:pt x="1270" y="3149600"/>
                      <a:pt x="0" y="127000"/>
                      <a:pt x="52070" y="10160"/>
                    </a:cubicBezTo>
                    <a:cubicBezTo>
                      <a:pt x="55880" y="2540"/>
                      <a:pt x="59690" y="0"/>
                      <a:pt x="63500" y="0"/>
                    </a:cubicBezTo>
                    <a:cubicBezTo>
                      <a:pt x="67310" y="0"/>
                      <a:pt x="72390" y="10160"/>
                      <a:pt x="72390" y="10160"/>
                    </a:cubicBezTo>
                  </a:path>
                </a:pathLst>
              </a:custGeom>
              <a:solidFill>
                <a:srgbClr val="000000"/>
              </a:solidFill>
              <a:ln cap="sq">
                <a:noFill/>
                <a:prstDash val="solid"/>
                <a:miter/>
              </a:ln>
            </p:spPr>
          </p:sp>
        </p:grpSp>
        <p:grpSp>
          <p:nvGrpSpPr>
            <p:cNvPr id="346" name="Group 346"/>
            <p:cNvGrpSpPr/>
            <p:nvPr/>
          </p:nvGrpSpPr>
          <p:grpSpPr>
            <a:xfrm>
              <a:off x="486059" y="4831727"/>
              <a:ext cx="3953017" cy="156699"/>
              <a:chOff x="0" y="0"/>
              <a:chExt cx="3107690" cy="123190"/>
            </a:xfrm>
          </p:grpSpPr>
          <p:sp>
            <p:nvSpPr>
              <p:cNvPr id="347" name="Freeform 347"/>
              <p:cNvSpPr/>
              <p:nvPr/>
            </p:nvSpPr>
            <p:spPr>
              <a:xfrm>
                <a:off x="49530" y="-24130"/>
                <a:ext cx="3007360" cy="107950"/>
              </a:xfrm>
              <a:custGeom>
                <a:avLst/>
                <a:gdLst/>
                <a:ahLst/>
                <a:cxnLst/>
                <a:rect l="l" t="t" r="r" b="b"/>
                <a:pathLst>
                  <a:path w="3007360" h="107950">
                    <a:moveTo>
                      <a:pt x="2997200" y="95250"/>
                    </a:moveTo>
                    <a:cubicBezTo>
                      <a:pt x="0" y="82550"/>
                      <a:pt x="5080" y="77470"/>
                      <a:pt x="11430" y="74930"/>
                    </a:cubicBezTo>
                    <a:cubicBezTo>
                      <a:pt x="30480" y="67310"/>
                      <a:pt x="121920" y="64770"/>
                      <a:pt x="139700" y="74930"/>
                    </a:cubicBezTo>
                    <a:cubicBezTo>
                      <a:pt x="146050" y="78740"/>
                      <a:pt x="148590" y="90170"/>
                      <a:pt x="147320" y="91440"/>
                    </a:cubicBezTo>
                    <a:cubicBezTo>
                      <a:pt x="146050" y="93980"/>
                      <a:pt x="132080" y="92710"/>
                      <a:pt x="129540" y="90170"/>
                    </a:cubicBezTo>
                    <a:cubicBezTo>
                      <a:pt x="128270" y="87630"/>
                      <a:pt x="134620" y="76200"/>
                      <a:pt x="138430" y="74930"/>
                    </a:cubicBezTo>
                    <a:cubicBezTo>
                      <a:pt x="140970" y="74930"/>
                      <a:pt x="149860" y="81280"/>
                      <a:pt x="149860" y="85090"/>
                    </a:cubicBezTo>
                    <a:cubicBezTo>
                      <a:pt x="149860" y="87630"/>
                      <a:pt x="146050" y="92710"/>
                      <a:pt x="139700" y="95250"/>
                    </a:cubicBezTo>
                    <a:cubicBezTo>
                      <a:pt x="120650" y="104140"/>
                      <a:pt x="20320" y="107950"/>
                      <a:pt x="8890" y="95250"/>
                    </a:cubicBezTo>
                    <a:cubicBezTo>
                      <a:pt x="5080" y="90170"/>
                      <a:pt x="5080" y="81280"/>
                      <a:pt x="11430" y="74930"/>
                    </a:cubicBezTo>
                    <a:cubicBezTo>
                      <a:pt x="96520" y="0"/>
                      <a:pt x="2886710" y="33020"/>
                      <a:pt x="2997200" y="74930"/>
                    </a:cubicBezTo>
                    <a:cubicBezTo>
                      <a:pt x="3004820" y="77470"/>
                      <a:pt x="3007360" y="81280"/>
                      <a:pt x="3007360" y="83820"/>
                    </a:cubicBezTo>
                    <a:cubicBezTo>
                      <a:pt x="3007360" y="87630"/>
                      <a:pt x="2997200" y="95250"/>
                      <a:pt x="2997200" y="95250"/>
                    </a:cubicBezTo>
                  </a:path>
                </a:pathLst>
              </a:custGeom>
              <a:solidFill>
                <a:srgbClr val="000000"/>
              </a:solidFill>
              <a:ln cap="sq">
                <a:noFill/>
                <a:prstDash val="solid"/>
                <a:miter/>
              </a:ln>
            </p:spPr>
          </p:sp>
        </p:grpSp>
        <p:grpSp>
          <p:nvGrpSpPr>
            <p:cNvPr id="348" name="Group 348"/>
            <p:cNvGrpSpPr/>
            <p:nvPr/>
          </p:nvGrpSpPr>
          <p:grpSpPr>
            <a:xfrm>
              <a:off x="479598" y="647700"/>
              <a:ext cx="156699" cy="4426345"/>
              <a:chOff x="0" y="0"/>
              <a:chExt cx="123190" cy="3479800"/>
            </a:xfrm>
          </p:grpSpPr>
          <p:sp>
            <p:nvSpPr>
              <p:cNvPr id="349" name="Freeform 349"/>
              <p:cNvSpPr/>
              <p:nvPr/>
            </p:nvSpPr>
            <p:spPr>
              <a:xfrm>
                <a:off x="49530" y="49530"/>
                <a:ext cx="74930" cy="3378200"/>
              </a:xfrm>
              <a:custGeom>
                <a:avLst/>
                <a:gdLst/>
                <a:ahLst/>
                <a:cxnLst/>
                <a:rect l="l" t="t" r="r" b="b"/>
                <a:pathLst>
                  <a:path w="74930" h="3378200">
                    <a:moveTo>
                      <a:pt x="1270" y="3368040"/>
                    </a:moveTo>
                    <a:cubicBezTo>
                      <a:pt x="5080" y="2540"/>
                      <a:pt x="12700" y="0"/>
                      <a:pt x="15240" y="1270"/>
                    </a:cubicBezTo>
                    <a:cubicBezTo>
                      <a:pt x="19050" y="2540"/>
                      <a:pt x="21590" y="16510"/>
                      <a:pt x="19050" y="19050"/>
                    </a:cubicBezTo>
                    <a:cubicBezTo>
                      <a:pt x="16510" y="21590"/>
                      <a:pt x="2540" y="19050"/>
                      <a:pt x="1270" y="15240"/>
                    </a:cubicBezTo>
                    <a:cubicBezTo>
                      <a:pt x="0" y="12700"/>
                      <a:pt x="7620" y="1270"/>
                      <a:pt x="11430" y="1270"/>
                    </a:cubicBezTo>
                    <a:cubicBezTo>
                      <a:pt x="13970" y="0"/>
                      <a:pt x="19050" y="2540"/>
                      <a:pt x="21590" y="11430"/>
                    </a:cubicBezTo>
                    <a:cubicBezTo>
                      <a:pt x="73660" y="132080"/>
                      <a:pt x="74930" y="3248660"/>
                      <a:pt x="21590" y="3368040"/>
                    </a:cubicBezTo>
                    <a:cubicBezTo>
                      <a:pt x="17780" y="3375660"/>
                      <a:pt x="13970" y="3378200"/>
                      <a:pt x="10160" y="3378200"/>
                    </a:cubicBezTo>
                    <a:cubicBezTo>
                      <a:pt x="6350" y="3376930"/>
                      <a:pt x="1270" y="3368040"/>
                      <a:pt x="1270" y="3368040"/>
                    </a:cubicBezTo>
                  </a:path>
                </a:pathLst>
              </a:custGeom>
              <a:solidFill>
                <a:srgbClr val="000000"/>
              </a:solidFill>
              <a:ln cap="sq">
                <a:noFill/>
                <a:prstDash val="solid"/>
                <a:miter/>
              </a:ln>
            </p:spPr>
          </p:sp>
        </p:grpSp>
        <p:sp>
          <p:nvSpPr>
            <p:cNvPr id="350" name="AutoShape 350"/>
            <p:cNvSpPr/>
            <p:nvPr/>
          </p:nvSpPr>
          <p:spPr>
            <a:xfrm>
              <a:off x="6350" y="5385195"/>
              <a:ext cx="17434510" cy="0"/>
            </a:xfrm>
            <a:prstGeom prst="line">
              <a:avLst/>
            </a:prstGeom>
            <a:ln w="12700" cap="flat">
              <a:solidFill>
                <a:srgbClr val="000000"/>
              </a:solidFill>
              <a:prstDash val="solid"/>
              <a:headEnd type="none" w="sm" len="sm"/>
              <a:tailEnd type="none" w="sm" len="sm"/>
            </a:ln>
          </p:spPr>
        </p:sp>
        <p:sp>
          <p:nvSpPr>
            <p:cNvPr id="351" name="AutoShape 351"/>
            <p:cNvSpPr/>
            <p:nvPr/>
          </p:nvSpPr>
          <p:spPr>
            <a:xfrm>
              <a:off x="17440860" y="6350"/>
              <a:ext cx="0" cy="5378845"/>
            </a:xfrm>
            <a:prstGeom prst="line">
              <a:avLst/>
            </a:prstGeom>
            <a:ln w="12700" cap="flat">
              <a:solidFill>
                <a:srgbClr val="000000"/>
              </a:solidFill>
              <a:prstDash val="solid"/>
              <a:headEnd type="none" w="sm" len="sm"/>
              <a:tailEnd type="none" w="sm" len="sm"/>
            </a:ln>
          </p:spPr>
        </p:sp>
        <p:sp>
          <p:nvSpPr>
            <p:cNvPr id="352" name="AutoShape 352"/>
            <p:cNvSpPr/>
            <p:nvPr/>
          </p:nvSpPr>
          <p:spPr>
            <a:xfrm>
              <a:off x="6350" y="6350"/>
              <a:ext cx="0" cy="5378845"/>
            </a:xfrm>
            <a:prstGeom prst="line">
              <a:avLst/>
            </a:prstGeom>
            <a:ln w="12700" cap="flat">
              <a:solidFill>
                <a:srgbClr val="000000"/>
              </a:solidFill>
              <a:prstDash val="solid"/>
              <a:headEnd type="none" w="sm" len="sm"/>
              <a:tailEnd type="none" w="sm" len="sm"/>
            </a:ln>
          </p:spPr>
        </p:sp>
        <p:sp>
          <p:nvSpPr>
            <p:cNvPr id="353" name="AutoShape 353"/>
            <p:cNvSpPr/>
            <p:nvPr/>
          </p:nvSpPr>
          <p:spPr>
            <a:xfrm>
              <a:off x="12824" y="6350"/>
              <a:ext cx="17428036" cy="0"/>
            </a:xfrm>
            <a:prstGeom prst="line">
              <a:avLst/>
            </a:prstGeom>
            <a:ln w="12700" cap="flat">
              <a:solidFill>
                <a:srgbClr val="000000"/>
              </a:solidFill>
              <a:prstDash val="solid"/>
              <a:headEnd type="none" w="sm" len="sm"/>
              <a:tailEnd type="none" w="sm" len="sm"/>
            </a:ln>
          </p:spPr>
        </p:sp>
        <p:sp>
          <p:nvSpPr>
            <p:cNvPr id="354" name="TextBox 354"/>
            <p:cNvSpPr txBox="1"/>
            <p:nvPr/>
          </p:nvSpPr>
          <p:spPr>
            <a:xfrm>
              <a:off x="1742726" y="181355"/>
              <a:ext cx="4072987" cy="339345"/>
            </a:xfrm>
            <a:prstGeom prst="rect">
              <a:avLst/>
            </a:prstGeom>
          </p:spPr>
          <p:txBody>
            <a:bodyPr lIns="0" tIns="0" rIns="0" bIns="0" rtlCol="0" anchor="t">
              <a:spAutoFit/>
            </a:bodyPr>
            <a:lstStyle/>
            <a:p>
              <a:pPr algn="l">
                <a:lnSpc>
                  <a:spcPts val="1836"/>
                </a:lnSpc>
              </a:pPr>
              <a:r>
                <a:rPr lang="en-US" sz="1700" b="1">
                  <a:solidFill>
                    <a:srgbClr val="000000"/>
                  </a:solidFill>
                  <a:latin typeface="Arimo Bold"/>
                  <a:ea typeface="Arimo Bold"/>
                  <a:cs typeface="Arimo Bold"/>
                  <a:sym typeface="Arimo Bold"/>
                </a:rPr>
                <a:t>FEEDBACK GENERATION</a:t>
              </a:r>
            </a:p>
          </p:txBody>
        </p:sp>
        <p:sp>
          <p:nvSpPr>
            <p:cNvPr id="355" name="AutoShape 355"/>
            <p:cNvSpPr/>
            <p:nvPr/>
          </p:nvSpPr>
          <p:spPr>
            <a:xfrm flipH="1">
              <a:off x="8329122" y="2695773"/>
              <a:ext cx="823408" cy="0"/>
            </a:xfrm>
            <a:prstGeom prst="line">
              <a:avLst/>
            </a:prstGeom>
            <a:ln w="50800" cap="flat">
              <a:solidFill>
                <a:srgbClr val="000000"/>
              </a:solidFill>
              <a:prstDash val="solid"/>
              <a:headEnd type="none" w="sm" len="sm"/>
              <a:tailEnd type="triangle" w="lg" len="med"/>
            </a:ln>
          </p:spPr>
        </p:sp>
      </p:grpSp>
      <p:sp>
        <p:nvSpPr>
          <p:cNvPr id="356" name="AutoShape 356"/>
          <p:cNvSpPr/>
          <p:nvPr/>
        </p:nvSpPr>
        <p:spPr>
          <a:xfrm>
            <a:off x="12967853" y="4674646"/>
            <a:ext cx="0" cy="669685"/>
          </a:xfrm>
          <a:prstGeom prst="line">
            <a:avLst/>
          </a:prstGeom>
          <a:ln w="38100" cap="flat">
            <a:solidFill>
              <a:srgbClr val="000000"/>
            </a:solidFill>
            <a:prstDash val="solid"/>
            <a:headEnd type="none" w="sm" len="sm"/>
            <a:tailEnd type="triangle" w="lg" len="med"/>
          </a:ln>
        </p:spPr>
      </p:sp>
      <p:sp>
        <p:nvSpPr>
          <p:cNvPr id="357" name="Freeform 357"/>
          <p:cNvSpPr/>
          <p:nvPr/>
        </p:nvSpPr>
        <p:spPr>
          <a:xfrm>
            <a:off x="10121019" y="5843338"/>
            <a:ext cx="4672155" cy="3045646"/>
          </a:xfrm>
          <a:custGeom>
            <a:avLst/>
            <a:gdLst/>
            <a:ahLst/>
            <a:cxnLst/>
            <a:rect l="l" t="t" r="r" b="b"/>
            <a:pathLst>
              <a:path w="4672155" h="3045646">
                <a:moveTo>
                  <a:pt x="0" y="0"/>
                </a:moveTo>
                <a:lnTo>
                  <a:pt x="4672156" y="0"/>
                </a:lnTo>
                <a:lnTo>
                  <a:pt x="4672156" y="3045645"/>
                </a:lnTo>
                <a:lnTo>
                  <a:pt x="0" y="3045645"/>
                </a:lnTo>
                <a:lnTo>
                  <a:pt x="0" y="0"/>
                </a:lnTo>
                <a:close/>
              </a:path>
            </a:pathLst>
          </a:custGeom>
          <a:blipFill>
            <a:blip r:embed="rId8"/>
            <a:stretch>
              <a:fillRect/>
            </a:stretch>
          </a:blipFill>
        </p:spPr>
      </p:sp>
      <p:sp>
        <p:nvSpPr>
          <p:cNvPr id="358" name="TextBox 358"/>
          <p:cNvSpPr txBox="1"/>
          <p:nvPr/>
        </p:nvSpPr>
        <p:spPr>
          <a:xfrm>
            <a:off x="892671" y="19050"/>
            <a:ext cx="16502658" cy="521589"/>
          </a:xfrm>
          <a:prstGeom prst="rect">
            <a:avLst/>
          </a:prstGeom>
        </p:spPr>
        <p:txBody>
          <a:bodyPr lIns="0" tIns="0" rIns="0" bIns="0" rtlCol="0" anchor="t">
            <a:spAutoFit/>
          </a:bodyPr>
          <a:lstStyle/>
          <a:p>
            <a:pPr algn="ctr">
              <a:lnSpc>
                <a:spcPts val="3888"/>
              </a:lnSpc>
              <a:spcBef>
                <a:spcPct val="0"/>
              </a:spcBef>
            </a:pPr>
            <a:r>
              <a:rPr lang="en-US" sz="3600" b="1">
                <a:solidFill>
                  <a:srgbClr val="000000"/>
                </a:solidFill>
                <a:latin typeface="Arimo Bold"/>
                <a:ea typeface="Arimo Bold"/>
                <a:cs typeface="Arimo Bold"/>
                <a:sym typeface="Arimo Bold"/>
              </a:rPr>
              <a:t>Workflow for Correct Yoga Pose Estimation and Feedback Generation</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rot="1005">
            <a:off x="1002504" y="1543050"/>
            <a:ext cx="16280608" cy="0"/>
          </a:xfrm>
          <a:prstGeom prst="line">
            <a:avLst/>
          </a:prstGeom>
          <a:ln w="9525" cap="rnd">
            <a:solidFill>
              <a:srgbClr val="000000"/>
            </a:solidFill>
            <a:prstDash val="solid"/>
            <a:headEnd type="none" w="sm" len="sm"/>
            <a:tailEnd type="none" w="sm" len="sm"/>
          </a:ln>
        </p:spPr>
      </p:sp>
      <p:grpSp>
        <p:nvGrpSpPr>
          <p:cNvPr id="3" name="Group 3"/>
          <p:cNvGrpSpPr/>
          <p:nvPr/>
        </p:nvGrpSpPr>
        <p:grpSpPr>
          <a:xfrm>
            <a:off x="-7288" y="485775"/>
            <a:ext cx="8830695" cy="9801225"/>
            <a:chOff x="0" y="0"/>
            <a:chExt cx="11774260" cy="13068300"/>
          </a:xfrm>
        </p:grpSpPr>
        <p:sp>
          <p:nvSpPr>
            <p:cNvPr id="4" name="Freeform 4"/>
            <p:cNvSpPr/>
            <p:nvPr/>
          </p:nvSpPr>
          <p:spPr>
            <a:xfrm>
              <a:off x="0" y="0"/>
              <a:ext cx="11774297" cy="13068300"/>
            </a:xfrm>
            <a:custGeom>
              <a:avLst/>
              <a:gdLst/>
              <a:ahLst/>
              <a:cxnLst/>
              <a:rect l="l" t="t" r="r" b="b"/>
              <a:pathLst>
                <a:path w="11774297" h="13068300">
                  <a:moveTo>
                    <a:pt x="0" y="240411"/>
                  </a:moveTo>
                  <a:cubicBezTo>
                    <a:pt x="0" y="240411"/>
                    <a:pt x="6171692" y="0"/>
                    <a:pt x="8272653" y="3168777"/>
                  </a:cubicBezTo>
                  <a:cubicBezTo>
                    <a:pt x="10373615" y="6337554"/>
                    <a:pt x="8710295" y="8304276"/>
                    <a:pt x="10242297" y="10424033"/>
                  </a:cubicBezTo>
                  <a:cubicBezTo>
                    <a:pt x="11774297" y="12543791"/>
                    <a:pt x="11621008" y="13068300"/>
                    <a:pt x="11621008" y="13068300"/>
                  </a:cubicBezTo>
                  <a:cubicBezTo>
                    <a:pt x="0" y="13068300"/>
                    <a:pt x="0" y="13068300"/>
                    <a:pt x="0" y="13068300"/>
                  </a:cubicBezTo>
                  <a:cubicBezTo>
                    <a:pt x="0" y="371475"/>
                    <a:pt x="0" y="371475"/>
                    <a:pt x="0" y="371475"/>
                  </a:cubicBezTo>
                </a:path>
              </a:pathLst>
            </a:custGeom>
            <a:solidFill>
              <a:srgbClr val="F9ACAB">
                <a:alpha val="38824"/>
              </a:srgbClr>
            </a:solidFill>
          </p:spPr>
        </p:sp>
      </p:grpSp>
      <p:sp>
        <p:nvSpPr>
          <p:cNvPr id="5" name="Freeform 5"/>
          <p:cNvSpPr/>
          <p:nvPr/>
        </p:nvSpPr>
        <p:spPr>
          <a:xfrm>
            <a:off x="-35864" y="9316961"/>
            <a:ext cx="8409380" cy="998614"/>
          </a:xfrm>
          <a:custGeom>
            <a:avLst/>
            <a:gdLst/>
            <a:ahLst/>
            <a:cxnLst/>
            <a:rect l="l" t="t" r="r" b="b"/>
            <a:pathLst>
              <a:path w="8409380" h="998614">
                <a:moveTo>
                  <a:pt x="0" y="0"/>
                </a:moveTo>
                <a:lnTo>
                  <a:pt x="8409381" y="0"/>
                </a:lnTo>
                <a:lnTo>
                  <a:pt x="8409381" y="998614"/>
                </a:lnTo>
                <a:lnTo>
                  <a:pt x="0" y="998614"/>
                </a:lnTo>
                <a:lnTo>
                  <a:pt x="0" y="0"/>
                </a:lnTo>
                <a:close/>
              </a:path>
            </a:pathLst>
          </a:custGeom>
          <a:blipFill>
            <a:blip r:embed="rId2"/>
            <a:stretch>
              <a:fillRect/>
            </a:stretch>
          </a:blipFill>
        </p:spPr>
      </p:sp>
      <p:sp>
        <p:nvSpPr>
          <p:cNvPr id="6" name="Freeform 6"/>
          <p:cNvSpPr/>
          <p:nvPr/>
        </p:nvSpPr>
        <p:spPr>
          <a:xfrm>
            <a:off x="0" y="1720989"/>
            <a:ext cx="3793033" cy="8378186"/>
          </a:xfrm>
          <a:custGeom>
            <a:avLst/>
            <a:gdLst/>
            <a:ahLst/>
            <a:cxnLst/>
            <a:rect l="l" t="t" r="r" b="b"/>
            <a:pathLst>
              <a:path w="3793033" h="8378186">
                <a:moveTo>
                  <a:pt x="0" y="0"/>
                </a:moveTo>
                <a:lnTo>
                  <a:pt x="3793033" y="0"/>
                </a:lnTo>
                <a:lnTo>
                  <a:pt x="3793033" y="8378186"/>
                </a:lnTo>
                <a:lnTo>
                  <a:pt x="0" y="837818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TextBox 7"/>
          <p:cNvSpPr txBox="1"/>
          <p:nvPr/>
        </p:nvSpPr>
        <p:spPr>
          <a:xfrm>
            <a:off x="8160717" y="4102880"/>
            <a:ext cx="8723619" cy="606933"/>
          </a:xfrm>
          <a:prstGeom prst="rect">
            <a:avLst/>
          </a:prstGeom>
        </p:spPr>
        <p:txBody>
          <a:bodyPr lIns="0" tIns="0" rIns="0" bIns="0" rtlCol="0" anchor="t">
            <a:spAutoFit/>
          </a:bodyPr>
          <a:lstStyle/>
          <a:p>
            <a:pPr algn="l">
              <a:lnSpc>
                <a:spcPts val="4536"/>
              </a:lnSpc>
            </a:pPr>
            <a:r>
              <a:rPr lang="en-US" sz="4200" b="1">
                <a:solidFill>
                  <a:srgbClr val="000000"/>
                </a:solidFill>
                <a:latin typeface="Arimo Bold"/>
                <a:ea typeface="Arimo Bold"/>
                <a:cs typeface="Arimo Bold"/>
                <a:sym typeface="Arimo Bold"/>
              </a:rPr>
              <a:t>Results</a:t>
            </a:r>
          </a:p>
        </p:txBody>
      </p:sp>
      <p:sp>
        <p:nvSpPr>
          <p:cNvPr id="8" name="TextBox 8"/>
          <p:cNvSpPr txBox="1"/>
          <p:nvPr/>
        </p:nvSpPr>
        <p:spPr>
          <a:xfrm>
            <a:off x="4158044" y="3818131"/>
            <a:ext cx="1785557" cy="1613029"/>
          </a:xfrm>
          <a:prstGeom prst="rect">
            <a:avLst/>
          </a:prstGeom>
        </p:spPr>
        <p:txBody>
          <a:bodyPr lIns="0" tIns="0" rIns="0" bIns="0" rtlCol="0" anchor="t">
            <a:spAutoFit/>
          </a:bodyPr>
          <a:lstStyle/>
          <a:p>
            <a:pPr algn="l">
              <a:lnSpc>
                <a:spcPts val="10800"/>
              </a:lnSpc>
            </a:pPr>
            <a:r>
              <a:rPr lang="en-US" sz="9000" spc="150">
                <a:solidFill>
                  <a:srgbClr val="4A55B3"/>
                </a:solidFill>
                <a:latin typeface="Arial"/>
                <a:ea typeface="Arial"/>
                <a:cs typeface="Arial"/>
                <a:sym typeface="Arial"/>
              </a:rPr>
              <a:t>05</a:t>
            </a:r>
          </a:p>
        </p:txBody>
      </p:sp>
      <p:grpSp>
        <p:nvGrpSpPr>
          <p:cNvPr id="9" name="Group 9"/>
          <p:cNvGrpSpPr/>
          <p:nvPr/>
        </p:nvGrpSpPr>
        <p:grpSpPr>
          <a:xfrm>
            <a:off x="11329768" y="3815889"/>
            <a:ext cx="4343400" cy="1361462"/>
            <a:chOff x="0" y="0"/>
            <a:chExt cx="5791200" cy="1815282"/>
          </a:xfrm>
        </p:grpSpPr>
        <p:sp>
          <p:nvSpPr>
            <p:cNvPr id="10" name="Freeform 10"/>
            <p:cNvSpPr/>
            <p:nvPr/>
          </p:nvSpPr>
          <p:spPr>
            <a:xfrm>
              <a:off x="0" y="0"/>
              <a:ext cx="5791200" cy="1815338"/>
            </a:xfrm>
            <a:custGeom>
              <a:avLst/>
              <a:gdLst/>
              <a:ahLst/>
              <a:cxnLst/>
              <a:rect l="l" t="t" r="r" b="b"/>
              <a:pathLst>
                <a:path w="5791200" h="1815338">
                  <a:moveTo>
                    <a:pt x="0" y="0"/>
                  </a:moveTo>
                  <a:lnTo>
                    <a:pt x="4883531" y="0"/>
                  </a:lnTo>
                  <a:lnTo>
                    <a:pt x="5791200" y="907669"/>
                  </a:lnTo>
                  <a:lnTo>
                    <a:pt x="4883531" y="1815338"/>
                  </a:lnTo>
                  <a:lnTo>
                    <a:pt x="0" y="1815338"/>
                  </a:lnTo>
                  <a:lnTo>
                    <a:pt x="907669" y="907669"/>
                  </a:lnTo>
                  <a:close/>
                </a:path>
              </a:pathLst>
            </a:custGeom>
            <a:solidFill>
              <a:srgbClr val="878ECD"/>
            </a:solidFill>
          </p:spPr>
        </p:sp>
        <p:sp>
          <p:nvSpPr>
            <p:cNvPr id="11" name="TextBox 11"/>
            <p:cNvSpPr txBox="1"/>
            <p:nvPr/>
          </p:nvSpPr>
          <p:spPr>
            <a:xfrm>
              <a:off x="0" y="-9525"/>
              <a:ext cx="5791200" cy="1824807"/>
            </a:xfrm>
            <a:prstGeom prst="rect">
              <a:avLst/>
            </a:prstGeom>
          </p:spPr>
          <p:txBody>
            <a:bodyPr lIns="50800" tIns="50800" rIns="50800" bIns="50800" rtlCol="0" anchor="ctr"/>
            <a:lstStyle/>
            <a:p>
              <a:pPr algn="ctr">
                <a:lnSpc>
                  <a:spcPts val="2879"/>
                </a:lnSpc>
              </a:pPr>
              <a:r>
                <a:rPr lang="en-US" sz="2400" b="1">
                  <a:solidFill>
                    <a:srgbClr val="000000"/>
                  </a:solidFill>
                  <a:latin typeface="Arimo Bold"/>
                  <a:ea typeface="Arimo Bold"/>
                  <a:cs typeface="Arimo Bold"/>
                  <a:sym typeface="Arimo Bold"/>
                </a:rPr>
                <a:t>Accuracy Levels</a:t>
              </a:r>
            </a:p>
          </p:txBody>
        </p:sp>
      </p:grpSp>
      <p:sp>
        <p:nvSpPr>
          <p:cNvPr id="12" name="TextBox 12"/>
          <p:cNvSpPr txBox="1"/>
          <p:nvPr/>
        </p:nvSpPr>
        <p:spPr>
          <a:xfrm>
            <a:off x="11653248" y="5215710"/>
            <a:ext cx="3696441" cy="1264920"/>
          </a:xfrm>
          <a:prstGeom prst="rect">
            <a:avLst/>
          </a:prstGeom>
        </p:spPr>
        <p:txBody>
          <a:bodyPr lIns="0" tIns="0" rIns="0" bIns="0" rtlCol="0" anchor="t">
            <a:spAutoFit/>
          </a:bodyPr>
          <a:lstStyle/>
          <a:p>
            <a:pPr algn="l">
              <a:lnSpc>
                <a:spcPts val="3420"/>
              </a:lnSpc>
            </a:pPr>
            <a:r>
              <a:rPr lang="en-US" sz="1900">
                <a:solidFill>
                  <a:srgbClr val="000000"/>
                </a:solidFill>
                <a:latin typeface="Arimo"/>
                <a:ea typeface="Arimo"/>
                <a:cs typeface="Arimo"/>
                <a:sym typeface="Arimo"/>
              </a:rPr>
              <a:t> Accuracy of 0.97 was achieved video pose recognition within controlled environments.</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7288" y="485775"/>
            <a:ext cx="8830695" cy="9801225"/>
            <a:chOff x="0" y="0"/>
            <a:chExt cx="11774260" cy="13068300"/>
          </a:xfrm>
        </p:grpSpPr>
        <p:sp>
          <p:nvSpPr>
            <p:cNvPr id="3" name="Freeform 3"/>
            <p:cNvSpPr/>
            <p:nvPr/>
          </p:nvSpPr>
          <p:spPr>
            <a:xfrm>
              <a:off x="0" y="0"/>
              <a:ext cx="11774297" cy="13068300"/>
            </a:xfrm>
            <a:custGeom>
              <a:avLst/>
              <a:gdLst/>
              <a:ahLst/>
              <a:cxnLst/>
              <a:rect l="l" t="t" r="r" b="b"/>
              <a:pathLst>
                <a:path w="11774297" h="13068300">
                  <a:moveTo>
                    <a:pt x="0" y="240411"/>
                  </a:moveTo>
                  <a:cubicBezTo>
                    <a:pt x="0" y="240411"/>
                    <a:pt x="6171692" y="0"/>
                    <a:pt x="8272653" y="3168777"/>
                  </a:cubicBezTo>
                  <a:cubicBezTo>
                    <a:pt x="10373615" y="6337554"/>
                    <a:pt x="8710295" y="8304276"/>
                    <a:pt x="10242297" y="10424033"/>
                  </a:cubicBezTo>
                  <a:cubicBezTo>
                    <a:pt x="11774297" y="12543791"/>
                    <a:pt x="11621008" y="13068300"/>
                    <a:pt x="11621008" y="13068300"/>
                  </a:cubicBezTo>
                  <a:cubicBezTo>
                    <a:pt x="0" y="13068300"/>
                    <a:pt x="0" y="13068300"/>
                    <a:pt x="0" y="13068300"/>
                  </a:cubicBezTo>
                  <a:cubicBezTo>
                    <a:pt x="0" y="371475"/>
                    <a:pt x="0" y="371475"/>
                    <a:pt x="0" y="371475"/>
                  </a:cubicBezTo>
                </a:path>
              </a:pathLst>
            </a:custGeom>
            <a:solidFill>
              <a:srgbClr val="F9ACAB">
                <a:alpha val="38824"/>
              </a:srgbClr>
            </a:solidFill>
          </p:spPr>
        </p:sp>
      </p:grpSp>
      <p:sp>
        <p:nvSpPr>
          <p:cNvPr id="4" name="AutoShape 4"/>
          <p:cNvSpPr/>
          <p:nvPr/>
        </p:nvSpPr>
        <p:spPr>
          <a:xfrm rot="1005">
            <a:off x="1002504" y="1543050"/>
            <a:ext cx="16280608" cy="0"/>
          </a:xfrm>
          <a:prstGeom prst="line">
            <a:avLst/>
          </a:prstGeom>
          <a:ln w="9525" cap="rnd">
            <a:solidFill>
              <a:srgbClr val="000000"/>
            </a:solidFill>
            <a:prstDash val="solid"/>
            <a:headEnd type="none" w="sm" len="sm"/>
            <a:tailEnd type="none" w="sm" len="sm"/>
          </a:ln>
        </p:spPr>
      </p:sp>
      <p:sp>
        <p:nvSpPr>
          <p:cNvPr id="6" name="TextBox 6"/>
          <p:cNvSpPr txBox="1"/>
          <p:nvPr/>
        </p:nvSpPr>
        <p:spPr>
          <a:xfrm>
            <a:off x="6172201" y="514350"/>
            <a:ext cx="4607592" cy="577081"/>
          </a:xfrm>
          <a:prstGeom prst="rect">
            <a:avLst/>
          </a:prstGeom>
        </p:spPr>
        <p:txBody>
          <a:bodyPr wrap="square" lIns="0" tIns="0" rIns="0" bIns="0" rtlCol="0" anchor="t">
            <a:spAutoFit/>
          </a:bodyPr>
          <a:lstStyle/>
          <a:p>
            <a:pPr algn="ctr">
              <a:lnSpc>
                <a:spcPts val="4536"/>
              </a:lnSpc>
              <a:spcBef>
                <a:spcPct val="0"/>
              </a:spcBef>
            </a:pPr>
            <a:r>
              <a:rPr lang="en-US" sz="4200" b="1" dirty="0">
                <a:solidFill>
                  <a:srgbClr val="000000"/>
                </a:solidFill>
                <a:latin typeface="Arimo Bold"/>
                <a:ea typeface="Arimo Bold"/>
                <a:cs typeface="Arimo Bold"/>
                <a:sym typeface="Arimo Bold"/>
              </a:rPr>
              <a:t>Results</a:t>
            </a:r>
          </a:p>
        </p:txBody>
      </p:sp>
      <p:sp>
        <p:nvSpPr>
          <p:cNvPr id="8" name="TextBox 7">
            <a:extLst>
              <a:ext uri="{FF2B5EF4-FFF2-40B4-BE49-F238E27FC236}">
                <a16:creationId xmlns:a16="http://schemas.microsoft.com/office/drawing/2014/main" id="{4FB336E0-D302-40EA-AB6C-9C78D4378657}"/>
              </a:ext>
            </a:extLst>
          </p:cNvPr>
          <p:cNvSpPr txBox="1"/>
          <p:nvPr/>
        </p:nvSpPr>
        <p:spPr>
          <a:xfrm>
            <a:off x="6400800" y="1644214"/>
            <a:ext cx="5943600" cy="461665"/>
          </a:xfrm>
          <a:prstGeom prst="rect">
            <a:avLst/>
          </a:prstGeom>
          <a:noFill/>
        </p:spPr>
        <p:txBody>
          <a:bodyPr wrap="square" rtlCol="0">
            <a:spAutoFit/>
          </a:bodyPr>
          <a:lstStyle/>
          <a:p>
            <a:r>
              <a:rPr lang="en-US" sz="2400" dirty="0"/>
              <a:t>     (Check output_video.mp4)</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rot="1005">
            <a:off x="1002504" y="1543050"/>
            <a:ext cx="16280608" cy="0"/>
          </a:xfrm>
          <a:prstGeom prst="line">
            <a:avLst/>
          </a:prstGeom>
          <a:ln w="9525" cap="rnd">
            <a:solidFill>
              <a:srgbClr val="000000"/>
            </a:solidFill>
            <a:prstDash val="solid"/>
            <a:headEnd type="none" w="sm" len="sm"/>
            <a:tailEnd type="none" w="sm" len="sm"/>
          </a:ln>
        </p:spPr>
      </p:sp>
      <p:sp>
        <p:nvSpPr>
          <p:cNvPr id="3" name="TextBox 3"/>
          <p:cNvSpPr txBox="1"/>
          <p:nvPr/>
        </p:nvSpPr>
        <p:spPr>
          <a:xfrm>
            <a:off x="1096326" y="525855"/>
            <a:ext cx="16092963" cy="1423033"/>
          </a:xfrm>
          <a:prstGeom prst="rect">
            <a:avLst/>
          </a:prstGeom>
        </p:spPr>
        <p:txBody>
          <a:bodyPr lIns="0" tIns="0" rIns="0" bIns="0" rtlCol="0" anchor="t">
            <a:spAutoFit/>
          </a:bodyPr>
          <a:lstStyle/>
          <a:p>
            <a:pPr algn="l">
              <a:lnSpc>
                <a:spcPts val="4535"/>
              </a:lnSpc>
            </a:pPr>
            <a:r>
              <a:rPr lang="en-US" sz="4199" b="1">
                <a:solidFill>
                  <a:srgbClr val="000000"/>
                </a:solidFill>
                <a:latin typeface="Arimo Bold"/>
                <a:ea typeface="Arimo Bold"/>
                <a:cs typeface="Arimo Bold"/>
                <a:sym typeface="Arimo Bold"/>
              </a:rPr>
              <a:t>Table of Contents</a:t>
            </a:r>
          </a:p>
        </p:txBody>
      </p:sp>
      <p:sp>
        <p:nvSpPr>
          <p:cNvPr id="4" name="AutoShape 4"/>
          <p:cNvSpPr/>
          <p:nvPr/>
        </p:nvSpPr>
        <p:spPr>
          <a:xfrm rot="4317">
            <a:off x="13157033" y="4344920"/>
            <a:ext cx="3791736" cy="0"/>
          </a:xfrm>
          <a:prstGeom prst="line">
            <a:avLst/>
          </a:prstGeom>
          <a:ln w="9525" cap="rnd">
            <a:solidFill>
              <a:srgbClr val="FFFFFF"/>
            </a:solidFill>
            <a:prstDash val="solid"/>
            <a:headEnd type="none" w="sm" len="sm"/>
            <a:tailEnd type="none" w="sm" len="sm"/>
          </a:ln>
        </p:spPr>
      </p:sp>
      <p:sp>
        <p:nvSpPr>
          <p:cNvPr id="5" name="AutoShape 5"/>
          <p:cNvSpPr/>
          <p:nvPr/>
        </p:nvSpPr>
        <p:spPr>
          <a:xfrm rot="4317">
            <a:off x="13157033" y="6322358"/>
            <a:ext cx="3791736" cy="0"/>
          </a:xfrm>
          <a:prstGeom prst="line">
            <a:avLst/>
          </a:prstGeom>
          <a:ln w="9525" cap="rnd">
            <a:solidFill>
              <a:srgbClr val="FFFFFF"/>
            </a:solidFill>
            <a:prstDash val="solid"/>
            <a:headEnd type="none" w="sm" len="sm"/>
            <a:tailEnd type="none" w="sm" len="sm"/>
          </a:ln>
        </p:spPr>
      </p:sp>
      <p:sp>
        <p:nvSpPr>
          <p:cNvPr id="6" name="TextBox 6"/>
          <p:cNvSpPr txBox="1"/>
          <p:nvPr/>
        </p:nvSpPr>
        <p:spPr>
          <a:xfrm>
            <a:off x="14035176" y="2913439"/>
            <a:ext cx="3154115" cy="425916"/>
          </a:xfrm>
          <a:prstGeom prst="rect">
            <a:avLst/>
          </a:prstGeom>
        </p:spPr>
        <p:txBody>
          <a:bodyPr lIns="0" tIns="0" rIns="0" bIns="0" rtlCol="0" anchor="t">
            <a:spAutoFit/>
          </a:bodyPr>
          <a:lstStyle/>
          <a:p>
            <a:pPr algn="l">
              <a:lnSpc>
                <a:spcPts val="2879"/>
              </a:lnSpc>
            </a:pPr>
            <a:r>
              <a:rPr lang="en-US" sz="2400" b="1">
                <a:solidFill>
                  <a:srgbClr val="000000"/>
                </a:solidFill>
                <a:latin typeface="Arimo Bold"/>
                <a:ea typeface="Arimo Bold"/>
                <a:cs typeface="Arimo Bold"/>
                <a:sym typeface="Arimo Bold"/>
              </a:rPr>
              <a:t>Research Questions</a:t>
            </a:r>
          </a:p>
        </p:txBody>
      </p:sp>
      <p:sp>
        <p:nvSpPr>
          <p:cNvPr id="7" name="TextBox 7"/>
          <p:cNvSpPr txBox="1"/>
          <p:nvPr/>
        </p:nvSpPr>
        <p:spPr>
          <a:xfrm>
            <a:off x="14035176" y="4892896"/>
            <a:ext cx="3154115" cy="412358"/>
          </a:xfrm>
          <a:prstGeom prst="rect">
            <a:avLst/>
          </a:prstGeom>
        </p:spPr>
        <p:txBody>
          <a:bodyPr lIns="0" tIns="0" rIns="0" bIns="0" rtlCol="0" anchor="t">
            <a:spAutoFit/>
          </a:bodyPr>
          <a:lstStyle/>
          <a:p>
            <a:pPr algn="l">
              <a:lnSpc>
                <a:spcPts val="2700"/>
              </a:lnSpc>
            </a:pPr>
            <a:r>
              <a:rPr lang="en-US" sz="2250" b="1">
                <a:solidFill>
                  <a:srgbClr val="000000"/>
                </a:solidFill>
                <a:latin typeface="Arimo Bold"/>
                <a:ea typeface="Arimo Bold"/>
                <a:cs typeface="Arimo Bold"/>
                <a:sym typeface="Arimo Bold"/>
              </a:rPr>
              <a:t>Approach (Methods)</a:t>
            </a:r>
          </a:p>
        </p:txBody>
      </p:sp>
      <p:sp>
        <p:nvSpPr>
          <p:cNvPr id="8" name="TextBox 8"/>
          <p:cNvSpPr txBox="1"/>
          <p:nvPr/>
        </p:nvSpPr>
        <p:spPr>
          <a:xfrm>
            <a:off x="1096329" y="3038123"/>
            <a:ext cx="3156498" cy="425916"/>
          </a:xfrm>
          <a:prstGeom prst="rect">
            <a:avLst/>
          </a:prstGeom>
        </p:spPr>
        <p:txBody>
          <a:bodyPr lIns="0" tIns="0" rIns="0" bIns="0" rtlCol="0" anchor="t">
            <a:spAutoFit/>
          </a:bodyPr>
          <a:lstStyle/>
          <a:p>
            <a:pPr algn="r">
              <a:lnSpc>
                <a:spcPts val="2879"/>
              </a:lnSpc>
            </a:pPr>
            <a:r>
              <a:rPr lang="en-US" sz="2400" b="1">
                <a:solidFill>
                  <a:srgbClr val="4A55B3"/>
                </a:solidFill>
                <a:latin typeface="Arimo Bold"/>
                <a:ea typeface="Arimo Bold"/>
                <a:cs typeface="Arimo Bold"/>
                <a:sym typeface="Arimo Bold"/>
              </a:rPr>
              <a:t>Motivation of the Project</a:t>
            </a:r>
          </a:p>
        </p:txBody>
      </p:sp>
      <p:sp>
        <p:nvSpPr>
          <p:cNvPr id="9" name="TextBox 9"/>
          <p:cNvSpPr txBox="1"/>
          <p:nvPr/>
        </p:nvSpPr>
        <p:spPr>
          <a:xfrm>
            <a:off x="1096326" y="5017580"/>
            <a:ext cx="3156499" cy="412357"/>
          </a:xfrm>
          <a:prstGeom prst="rect">
            <a:avLst/>
          </a:prstGeom>
        </p:spPr>
        <p:txBody>
          <a:bodyPr lIns="0" tIns="0" rIns="0" bIns="0" rtlCol="0" anchor="t">
            <a:spAutoFit/>
          </a:bodyPr>
          <a:lstStyle/>
          <a:p>
            <a:pPr algn="r">
              <a:lnSpc>
                <a:spcPts val="2700"/>
              </a:lnSpc>
            </a:pPr>
            <a:r>
              <a:rPr lang="en-US" sz="2250" b="1">
                <a:solidFill>
                  <a:srgbClr val="4A55B3"/>
                </a:solidFill>
                <a:latin typeface="Arimo Bold"/>
                <a:ea typeface="Arimo Bold"/>
                <a:cs typeface="Arimo Bold"/>
                <a:sym typeface="Arimo Bold"/>
              </a:rPr>
              <a:t>Data</a:t>
            </a:r>
          </a:p>
        </p:txBody>
      </p:sp>
      <p:sp>
        <p:nvSpPr>
          <p:cNvPr id="10" name="TextBox 10"/>
          <p:cNvSpPr txBox="1"/>
          <p:nvPr/>
        </p:nvSpPr>
        <p:spPr>
          <a:xfrm>
            <a:off x="13217886" y="7040245"/>
            <a:ext cx="4506010" cy="361950"/>
          </a:xfrm>
          <a:prstGeom prst="rect">
            <a:avLst/>
          </a:prstGeom>
        </p:spPr>
        <p:txBody>
          <a:bodyPr lIns="0" tIns="0" rIns="0" bIns="0" rtlCol="0" anchor="t">
            <a:spAutoFit/>
          </a:bodyPr>
          <a:lstStyle/>
          <a:p>
            <a:pPr algn="r">
              <a:lnSpc>
                <a:spcPts val="2700"/>
              </a:lnSpc>
            </a:pPr>
            <a:r>
              <a:rPr lang="en-US" sz="2250" b="1">
                <a:solidFill>
                  <a:srgbClr val="000000"/>
                </a:solidFill>
                <a:latin typeface="Arimo Bold"/>
                <a:ea typeface="Arimo Bold"/>
                <a:cs typeface="Arimo Bold"/>
                <a:sym typeface="Arimo Bold"/>
              </a:rPr>
              <a:t>Contribution &amp; Implications</a:t>
            </a:r>
          </a:p>
        </p:txBody>
      </p:sp>
      <p:sp>
        <p:nvSpPr>
          <p:cNvPr id="11" name="Freeform 11"/>
          <p:cNvSpPr/>
          <p:nvPr/>
        </p:nvSpPr>
        <p:spPr>
          <a:xfrm>
            <a:off x="6441063" y="4063379"/>
            <a:ext cx="3160680" cy="3160677"/>
          </a:xfrm>
          <a:custGeom>
            <a:avLst/>
            <a:gdLst/>
            <a:ahLst/>
            <a:cxnLst/>
            <a:rect l="l" t="t" r="r" b="b"/>
            <a:pathLst>
              <a:path w="3160680" h="3160677">
                <a:moveTo>
                  <a:pt x="0" y="0"/>
                </a:moveTo>
                <a:lnTo>
                  <a:pt x="3160680" y="0"/>
                </a:lnTo>
                <a:lnTo>
                  <a:pt x="3160680" y="3160676"/>
                </a:lnTo>
                <a:lnTo>
                  <a:pt x="0" y="316067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2" name="Freeform 12"/>
          <p:cNvSpPr/>
          <p:nvPr/>
        </p:nvSpPr>
        <p:spPr>
          <a:xfrm>
            <a:off x="8817327" y="3111530"/>
            <a:ext cx="3448372" cy="3448367"/>
          </a:xfrm>
          <a:custGeom>
            <a:avLst/>
            <a:gdLst/>
            <a:ahLst/>
            <a:cxnLst/>
            <a:rect l="l" t="t" r="r" b="b"/>
            <a:pathLst>
              <a:path w="3448372" h="3448367">
                <a:moveTo>
                  <a:pt x="0" y="0"/>
                </a:moveTo>
                <a:lnTo>
                  <a:pt x="3448371" y="0"/>
                </a:lnTo>
                <a:lnTo>
                  <a:pt x="3448371" y="3448367"/>
                </a:lnTo>
                <a:lnTo>
                  <a:pt x="0" y="344836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13" name="Group 13"/>
          <p:cNvGrpSpPr/>
          <p:nvPr/>
        </p:nvGrpSpPr>
        <p:grpSpPr>
          <a:xfrm>
            <a:off x="9957633" y="4251834"/>
            <a:ext cx="1167759" cy="1167759"/>
            <a:chOff x="0" y="0"/>
            <a:chExt cx="1557012" cy="1557012"/>
          </a:xfrm>
        </p:grpSpPr>
        <p:sp>
          <p:nvSpPr>
            <p:cNvPr id="14" name="Freeform 14"/>
            <p:cNvSpPr/>
            <p:nvPr/>
          </p:nvSpPr>
          <p:spPr>
            <a:xfrm>
              <a:off x="57150" y="57150"/>
              <a:ext cx="1442720" cy="1442720"/>
            </a:xfrm>
            <a:custGeom>
              <a:avLst/>
              <a:gdLst/>
              <a:ahLst/>
              <a:cxnLst/>
              <a:rect l="l" t="t" r="r" b="b"/>
              <a:pathLst>
                <a:path w="1442720" h="1442720">
                  <a:moveTo>
                    <a:pt x="0" y="721360"/>
                  </a:moveTo>
                  <a:cubicBezTo>
                    <a:pt x="0" y="322961"/>
                    <a:pt x="322961" y="0"/>
                    <a:pt x="721360" y="0"/>
                  </a:cubicBezTo>
                  <a:cubicBezTo>
                    <a:pt x="1119759" y="0"/>
                    <a:pt x="1442720" y="322961"/>
                    <a:pt x="1442720" y="721360"/>
                  </a:cubicBezTo>
                  <a:cubicBezTo>
                    <a:pt x="1442720" y="1119759"/>
                    <a:pt x="1119759" y="1442720"/>
                    <a:pt x="721360" y="1442720"/>
                  </a:cubicBezTo>
                  <a:cubicBezTo>
                    <a:pt x="322961" y="1442720"/>
                    <a:pt x="0" y="1119759"/>
                    <a:pt x="0" y="721360"/>
                  </a:cubicBezTo>
                  <a:close/>
                </a:path>
              </a:pathLst>
            </a:custGeom>
            <a:solidFill>
              <a:srgbClr val="FFFFFF"/>
            </a:solidFill>
          </p:spPr>
        </p:sp>
        <p:sp>
          <p:nvSpPr>
            <p:cNvPr id="15" name="Freeform 15"/>
            <p:cNvSpPr/>
            <p:nvPr/>
          </p:nvSpPr>
          <p:spPr>
            <a:xfrm>
              <a:off x="0" y="0"/>
              <a:ext cx="1557020" cy="1557020"/>
            </a:xfrm>
            <a:custGeom>
              <a:avLst/>
              <a:gdLst/>
              <a:ahLst/>
              <a:cxnLst/>
              <a:rect l="l" t="t" r="r" b="b"/>
              <a:pathLst>
                <a:path w="1557020" h="1557020">
                  <a:moveTo>
                    <a:pt x="0" y="778510"/>
                  </a:moveTo>
                  <a:cubicBezTo>
                    <a:pt x="0" y="348488"/>
                    <a:pt x="348488" y="0"/>
                    <a:pt x="778510" y="0"/>
                  </a:cubicBezTo>
                  <a:lnTo>
                    <a:pt x="778510" y="57150"/>
                  </a:lnTo>
                  <a:lnTo>
                    <a:pt x="778510" y="0"/>
                  </a:lnTo>
                  <a:cubicBezTo>
                    <a:pt x="1208405" y="0"/>
                    <a:pt x="1557020" y="348488"/>
                    <a:pt x="1557020" y="778510"/>
                  </a:cubicBezTo>
                  <a:cubicBezTo>
                    <a:pt x="1557020" y="1208532"/>
                    <a:pt x="1208532" y="1557020"/>
                    <a:pt x="778510" y="1557020"/>
                  </a:cubicBezTo>
                  <a:lnTo>
                    <a:pt x="778510" y="1499870"/>
                  </a:lnTo>
                  <a:lnTo>
                    <a:pt x="778510" y="1557020"/>
                  </a:lnTo>
                  <a:cubicBezTo>
                    <a:pt x="348488" y="1557020"/>
                    <a:pt x="0" y="1208405"/>
                    <a:pt x="0" y="778510"/>
                  </a:cubicBezTo>
                  <a:lnTo>
                    <a:pt x="57150" y="778510"/>
                  </a:lnTo>
                  <a:lnTo>
                    <a:pt x="106299" y="807720"/>
                  </a:lnTo>
                  <a:cubicBezTo>
                    <a:pt x="93218" y="829818"/>
                    <a:pt x="66802" y="840486"/>
                    <a:pt x="42037" y="833628"/>
                  </a:cubicBezTo>
                  <a:cubicBezTo>
                    <a:pt x="17272" y="826770"/>
                    <a:pt x="0" y="804291"/>
                    <a:pt x="0" y="778510"/>
                  </a:cubicBezTo>
                  <a:moveTo>
                    <a:pt x="114300" y="778510"/>
                  </a:moveTo>
                  <a:lnTo>
                    <a:pt x="57150" y="778510"/>
                  </a:lnTo>
                  <a:lnTo>
                    <a:pt x="8001" y="749300"/>
                  </a:lnTo>
                  <a:cubicBezTo>
                    <a:pt x="21082" y="727202"/>
                    <a:pt x="47498" y="716534"/>
                    <a:pt x="72263" y="723392"/>
                  </a:cubicBezTo>
                  <a:cubicBezTo>
                    <a:pt x="97028" y="730250"/>
                    <a:pt x="114300" y="752729"/>
                    <a:pt x="114300" y="778510"/>
                  </a:cubicBezTo>
                  <a:cubicBezTo>
                    <a:pt x="114300" y="1145286"/>
                    <a:pt x="411734" y="1442720"/>
                    <a:pt x="778510" y="1442720"/>
                  </a:cubicBezTo>
                  <a:cubicBezTo>
                    <a:pt x="1145286" y="1442720"/>
                    <a:pt x="1442720" y="1145286"/>
                    <a:pt x="1442720" y="778510"/>
                  </a:cubicBezTo>
                  <a:lnTo>
                    <a:pt x="1499870" y="778510"/>
                  </a:lnTo>
                  <a:lnTo>
                    <a:pt x="1442720" y="778510"/>
                  </a:lnTo>
                  <a:cubicBezTo>
                    <a:pt x="1442720" y="411734"/>
                    <a:pt x="1145286" y="114300"/>
                    <a:pt x="778510" y="114300"/>
                  </a:cubicBezTo>
                  <a:lnTo>
                    <a:pt x="778510" y="57150"/>
                  </a:lnTo>
                  <a:lnTo>
                    <a:pt x="778510" y="114300"/>
                  </a:lnTo>
                  <a:cubicBezTo>
                    <a:pt x="411734" y="114300"/>
                    <a:pt x="114300" y="411734"/>
                    <a:pt x="114300" y="778510"/>
                  </a:cubicBezTo>
                  <a:close/>
                </a:path>
              </a:pathLst>
            </a:custGeom>
            <a:solidFill>
              <a:srgbClr val="FFFFFF"/>
            </a:solidFill>
          </p:spPr>
        </p:sp>
      </p:grpSp>
      <p:grpSp>
        <p:nvGrpSpPr>
          <p:cNvPr id="16" name="Group 16"/>
          <p:cNvGrpSpPr/>
          <p:nvPr/>
        </p:nvGrpSpPr>
        <p:grpSpPr>
          <a:xfrm>
            <a:off x="7153122" y="4775436"/>
            <a:ext cx="1736562" cy="1736562"/>
            <a:chOff x="0" y="0"/>
            <a:chExt cx="2315416" cy="2315416"/>
          </a:xfrm>
        </p:grpSpPr>
        <p:sp>
          <p:nvSpPr>
            <p:cNvPr id="17" name="Freeform 17"/>
            <p:cNvSpPr/>
            <p:nvPr/>
          </p:nvSpPr>
          <p:spPr>
            <a:xfrm>
              <a:off x="57150" y="57150"/>
              <a:ext cx="2201164" cy="2201164"/>
            </a:xfrm>
            <a:custGeom>
              <a:avLst/>
              <a:gdLst/>
              <a:ahLst/>
              <a:cxnLst/>
              <a:rect l="l" t="t" r="r" b="b"/>
              <a:pathLst>
                <a:path w="2201164" h="2201164">
                  <a:moveTo>
                    <a:pt x="0" y="1100582"/>
                  </a:moveTo>
                  <a:cubicBezTo>
                    <a:pt x="0" y="492760"/>
                    <a:pt x="492760" y="0"/>
                    <a:pt x="1100582" y="0"/>
                  </a:cubicBezTo>
                  <a:cubicBezTo>
                    <a:pt x="1708404" y="0"/>
                    <a:pt x="2201164" y="492760"/>
                    <a:pt x="2201164" y="1100582"/>
                  </a:cubicBezTo>
                  <a:cubicBezTo>
                    <a:pt x="2201164" y="1708404"/>
                    <a:pt x="1708404" y="2201164"/>
                    <a:pt x="1100582" y="2201164"/>
                  </a:cubicBezTo>
                  <a:cubicBezTo>
                    <a:pt x="492760" y="2201164"/>
                    <a:pt x="0" y="1708404"/>
                    <a:pt x="0" y="1100582"/>
                  </a:cubicBezTo>
                  <a:close/>
                </a:path>
              </a:pathLst>
            </a:custGeom>
            <a:solidFill>
              <a:srgbClr val="FFFFFF"/>
            </a:solidFill>
          </p:spPr>
        </p:sp>
        <p:sp>
          <p:nvSpPr>
            <p:cNvPr id="18" name="Freeform 18"/>
            <p:cNvSpPr/>
            <p:nvPr/>
          </p:nvSpPr>
          <p:spPr>
            <a:xfrm>
              <a:off x="0" y="0"/>
              <a:ext cx="2315464" cy="2315464"/>
            </a:xfrm>
            <a:custGeom>
              <a:avLst/>
              <a:gdLst/>
              <a:ahLst/>
              <a:cxnLst/>
              <a:rect l="l" t="t" r="r" b="b"/>
              <a:pathLst>
                <a:path w="2315464" h="2315464">
                  <a:moveTo>
                    <a:pt x="0" y="1157732"/>
                  </a:moveTo>
                  <a:cubicBezTo>
                    <a:pt x="0" y="518287"/>
                    <a:pt x="518287" y="0"/>
                    <a:pt x="1157732" y="0"/>
                  </a:cubicBezTo>
                  <a:lnTo>
                    <a:pt x="1157732" y="57150"/>
                  </a:lnTo>
                  <a:lnTo>
                    <a:pt x="1157732" y="0"/>
                  </a:lnTo>
                  <a:cubicBezTo>
                    <a:pt x="1797177" y="0"/>
                    <a:pt x="2315464" y="518287"/>
                    <a:pt x="2315464" y="1157732"/>
                  </a:cubicBezTo>
                  <a:lnTo>
                    <a:pt x="2258314" y="1157732"/>
                  </a:lnTo>
                  <a:lnTo>
                    <a:pt x="2315464" y="1157732"/>
                  </a:lnTo>
                  <a:cubicBezTo>
                    <a:pt x="2315464" y="1797177"/>
                    <a:pt x="1797177" y="2315464"/>
                    <a:pt x="1157732" y="2315464"/>
                  </a:cubicBezTo>
                  <a:lnTo>
                    <a:pt x="1157732" y="2258314"/>
                  </a:lnTo>
                  <a:lnTo>
                    <a:pt x="1157732" y="2315464"/>
                  </a:lnTo>
                  <a:cubicBezTo>
                    <a:pt x="518287" y="2315464"/>
                    <a:pt x="0" y="1797050"/>
                    <a:pt x="0" y="1157732"/>
                  </a:cubicBezTo>
                  <a:lnTo>
                    <a:pt x="57150" y="1157732"/>
                  </a:lnTo>
                  <a:lnTo>
                    <a:pt x="114300" y="1157732"/>
                  </a:lnTo>
                  <a:lnTo>
                    <a:pt x="57150" y="1157732"/>
                  </a:lnTo>
                  <a:lnTo>
                    <a:pt x="0" y="1157732"/>
                  </a:lnTo>
                  <a:moveTo>
                    <a:pt x="114300" y="1157732"/>
                  </a:moveTo>
                  <a:cubicBezTo>
                    <a:pt x="114300" y="1189355"/>
                    <a:pt x="88773" y="1214882"/>
                    <a:pt x="57150" y="1214882"/>
                  </a:cubicBezTo>
                  <a:cubicBezTo>
                    <a:pt x="25527" y="1214882"/>
                    <a:pt x="0" y="1189228"/>
                    <a:pt x="0" y="1157732"/>
                  </a:cubicBezTo>
                  <a:cubicBezTo>
                    <a:pt x="0" y="1126236"/>
                    <a:pt x="25527" y="1100582"/>
                    <a:pt x="57150" y="1100582"/>
                  </a:cubicBezTo>
                  <a:cubicBezTo>
                    <a:pt x="88773" y="1100582"/>
                    <a:pt x="114300" y="1126109"/>
                    <a:pt x="114300" y="1157732"/>
                  </a:cubicBezTo>
                  <a:cubicBezTo>
                    <a:pt x="114300" y="1733931"/>
                    <a:pt x="581406" y="2201164"/>
                    <a:pt x="1157732" y="2201164"/>
                  </a:cubicBezTo>
                  <a:cubicBezTo>
                    <a:pt x="1734058" y="2201164"/>
                    <a:pt x="2201164" y="1734058"/>
                    <a:pt x="2201164" y="1157732"/>
                  </a:cubicBezTo>
                  <a:cubicBezTo>
                    <a:pt x="2201164" y="581406"/>
                    <a:pt x="1733931" y="114300"/>
                    <a:pt x="1157732" y="114300"/>
                  </a:cubicBezTo>
                  <a:lnTo>
                    <a:pt x="1157732" y="57150"/>
                  </a:lnTo>
                  <a:lnTo>
                    <a:pt x="1157732" y="114300"/>
                  </a:lnTo>
                  <a:cubicBezTo>
                    <a:pt x="581406" y="114300"/>
                    <a:pt x="114300" y="581406"/>
                    <a:pt x="114300" y="1157732"/>
                  </a:cubicBezTo>
                  <a:close/>
                </a:path>
              </a:pathLst>
            </a:custGeom>
            <a:solidFill>
              <a:srgbClr val="FFFFFF"/>
            </a:solidFill>
          </p:spPr>
        </p:sp>
      </p:grpSp>
      <p:grpSp>
        <p:nvGrpSpPr>
          <p:cNvPr id="19" name="Group 19"/>
          <p:cNvGrpSpPr/>
          <p:nvPr/>
        </p:nvGrpSpPr>
        <p:grpSpPr>
          <a:xfrm>
            <a:off x="12877059" y="2815664"/>
            <a:ext cx="776904" cy="776901"/>
            <a:chOff x="0" y="0"/>
            <a:chExt cx="1035872" cy="1035868"/>
          </a:xfrm>
        </p:grpSpPr>
        <p:sp>
          <p:nvSpPr>
            <p:cNvPr id="20" name="Freeform 20"/>
            <p:cNvSpPr/>
            <p:nvPr/>
          </p:nvSpPr>
          <p:spPr>
            <a:xfrm>
              <a:off x="0" y="0"/>
              <a:ext cx="1035812" cy="1035812"/>
            </a:xfrm>
            <a:custGeom>
              <a:avLst/>
              <a:gdLst/>
              <a:ahLst/>
              <a:cxnLst/>
              <a:rect l="l" t="t" r="r" b="b"/>
              <a:pathLst>
                <a:path w="1035812" h="1035812">
                  <a:moveTo>
                    <a:pt x="0" y="517906"/>
                  </a:moveTo>
                  <a:cubicBezTo>
                    <a:pt x="0" y="231902"/>
                    <a:pt x="231902" y="0"/>
                    <a:pt x="517906" y="0"/>
                  </a:cubicBezTo>
                  <a:cubicBezTo>
                    <a:pt x="803910" y="0"/>
                    <a:pt x="1035812" y="231902"/>
                    <a:pt x="1035812" y="517906"/>
                  </a:cubicBezTo>
                  <a:cubicBezTo>
                    <a:pt x="1035812" y="803910"/>
                    <a:pt x="804037" y="1035812"/>
                    <a:pt x="517906" y="1035812"/>
                  </a:cubicBezTo>
                  <a:cubicBezTo>
                    <a:pt x="231775" y="1035812"/>
                    <a:pt x="0" y="804037"/>
                    <a:pt x="0" y="517906"/>
                  </a:cubicBezTo>
                  <a:close/>
                </a:path>
              </a:pathLst>
            </a:custGeom>
            <a:solidFill>
              <a:srgbClr val="D4D6EC"/>
            </a:solidFill>
          </p:spPr>
        </p:sp>
      </p:grpSp>
      <p:grpSp>
        <p:nvGrpSpPr>
          <p:cNvPr id="21" name="Group 21"/>
          <p:cNvGrpSpPr/>
          <p:nvPr/>
        </p:nvGrpSpPr>
        <p:grpSpPr>
          <a:xfrm>
            <a:off x="12877059" y="4793882"/>
            <a:ext cx="776904" cy="776901"/>
            <a:chOff x="0" y="0"/>
            <a:chExt cx="1035872" cy="1035868"/>
          </a:xfrm>
        </p:grpSpPr>
        <p:sp>
          <p:nvSpPr>
            <p:cNvPr id="22" name="Freeform 22"/>
            <p:cNvSpPr/>
            <p:nvPr/>
          </p:nvSpPr>
          <p:spPr>
            <a:xfrm>
              <a:off x="0" y="0"/>
              <a:ext cx="1035812" cy="1035812"/>
            </a:xfrm>
            <a:custGeom>
              <a:avLst/>
              <a:gdLst/>
              <a:ahLst/>
              <a:cxnLst/>
              <a:rect l="l" t="t" r="r" b="b"/>
              <a:pathLst>
                <a:path w="1035812" h="1035812">
                  <a:moveTo>
                    <a:pt x="0" y="517906"/>
                  </a:moveTo>
                  <a:cubicBezTo>
                    <a:pt x="0" y="231902"/>
                    <a:pt x="231902" y="0"/>
                    <a:pt x="517906" y="0"/>
                  </a:cubicBezTo>
                  <a:cubicBezTo>
                    <a:pt x="803910" y="0"/>
                    <a:pt x="1035812" y="231902"/>
                    <a:pt x="1035812" y="517906"/>
                  </a:cubicBezTo>
                  <a:cubicBezTo>
                    <a:pt x="1035812" y="803910"/>
                    <a:pt x="804037" y="1035812"/>
                    <a:pt x="517906" y="1035812"/>
                  </a:cubicBezTo>
                  <a:cubicBezTo>
                    <a:pt x="231775" y="1035812"/>
                    <a:pt x="0" y="804037"/>
                    <a:pt x="0" y="517906"/>
                  </a:cubicBezTo>
                  <a:close/>
                </a:path>
              </a:pathLst>
            </a:custGeom>
            <a:solidFill>
              <a:srgbClr val="D4D6EC"/>
            </a:solidFill>
          </p:spPr>
        </p:sp>
      </p:grpSp>
      <p:grpSp>
        <p:nvGrpSpPr>
          <p:cNvPr id="23" name="Group 23"/>
          <p:cNvGrpSpPr/>
          <p:nvPr/>
        </p:nvGrpSpPr>
        <p:grpSpPr>
          <a:xfrm>
            <a:off x="4634038" y="2815664"/>
            <a:ext cx="776904" cy="776901"/>
            <a:chOff x="0" y="0"/>
            <a:chExt cx="1035872" cy="1035868"/>
          </a:xfrm>
        </p:grpSpPr>
        <p:sp>
          <p:nvSpPr>
            <p:cNvPr id="24" name="Freeform 24"/>
            <p:cNvSpPr/>
            <p:nvPr/>
          </p:nvSpPr>
          <p:spPr>
            <a:xfrm>
              <a:off x="0" y="0"/>
              <a:ext cx="1035812" cy="1035812"/>
            </a:xfrm>
            <a:custGeom>
              <a:avLst/>
              <a:gdLst/>
              <a:ahLst/>
              <a:cxnLst/>
              <a:rect l="l" t="t" r="r" b="b"/>
              <a:pathLst>
                <a:path w="1035812" h="1035812">
                  <a:moveTo>
                    <a:pt x="0" y="517906"/>
                  </a:moveTo>
                  <a:cubicBezTo>
                    <a:pt x="0" y="231902"/>
                    <a:pt x="231902" y="0"/>
                    <a:pt x="517906" y="0"/>
                  </a:cubicBezTo>
                  <a:cubicBezTo>
                    <a:pt x="803910" y="0"/>
                    <a:pt x="1035812" y="231902"/>
                    <a:pt x="1035812" y="517906"/>
                  </a:cubicBezTo>
                  <a:cubicBezTo>
                    <a:pt x="1035812" y="803910"/>
                    <a:pt x="804037" y="1035812"/>
                    <a:pt x="517906" y="1035812"/>
                  </a:cubicBezTo>
                  <a:cubicBezTo>
                    <a:pt x="231775" y="1035812"/>
                    <a:pt x="0" y="804037"/>
                    <a:pt x="0" y="517906"/>
                  </a:cubicBezTo>
                  <a:close/>
                </a:path>
              </a:pathLst>
            </a:custGeom>
            <a:solidFill>
              <a:srgbClr val="4A55B3"/>
            </a:solidFill>
          </p:spPr>
        </p:sp>
      </p:grpSp>
      <p:grpSp>
        <p:nvGrpSpPr>
          <p:cNvPr id="25" name="Group 25"/>
          <p:cNvGrpSpPr/>
          <p:nvPr/>
        </p:nvGrpSpPr>
        <p:grpSpPr>
          <a:xfrm>
            <a:off x="4634038" y="4793882"/>
            <a:ext cx="776904" cy="776901"/>
            <a:chOff x="0" y="0"/>
            <a:chExt cx="1035872" cy="1035868"/>
          </a:xfrm>
        </p:grpSpPr>
        <p:sp>
          <p:nvSpPr>
            <p:cNvPr id="26" name="Freeform 26"/>
            <p:cNvSpPr/>
            <p:nvPr/>
          </p:nvSpPr>
          <p:spPr>
            <a:xfrm>
              <a:off x="0" y="0"/>
              <a:ext cx="1035812" cy="1035812"/>
            </a:xfrm>
            <a:custGeom>
              <a:avLst/>
              <a:gdLst/>
              <a:ahLst/>
              <a:cxnLst/>
              <a:rect l="l" t="t" r="r" b="b"/>
              <a:pathLst>
                <a:path w="1035812" h="1035812">
                  <a:moveTo>
                    <a:pt x="0" y="517906"/>
                  </a:moveTo>
                  <a:cubicBezTo>
                    <a:pt x="0" y="231902"/>
                    <a:pt x="231902" y="0"/>
                    <a:pt x="517906" y="0"/>
                  </a:cubicBezTo>
                  <a:cubicBezTo>
                    <a:pt x="803910" y="0"/>
                    <a:pt x="1035812" y="231902"/>
                    <a:pt x="1035812" y="517906"/>
                  </a:cubicBezTo>
                  <a:cubicBezTo>
                    <a:pt x="1035812" y="803910"/>
                    <a:pt x="804037" y="1035812"/>
                    <a:pt x="517906" y="1035812"/>
                  </a:cubicBezTo>
                  <a:cubicBezTo>
                    <a:pt x="231775" y="1035812"/>
                    <a:pt x="0" y="804037"/>
                    <a:pt x="0" y="517906"/>
                  </a:cubicBezTo>
                  <a:close/>
                </a:path>
              </a:pathLst>
            </a:custGeom>
            <a:solidFill>
              <a:srgbClr val="4A55B3"/>
            </a:solidFill>
          </p:spPr>
        </p:sp>
      </p:grpSp>
      <p:grpSp>
        <p:nvGrpSpPr>
          <p:cNvPr id="27" name="Group 27"/>
          <p:cNvGrpSpPr/>
          <p:nvPr/>
        </p:nvGrpSpPr>
        <p:grpSpPr>
          <a:xfrm>
            <a:off x="4695686" y="6772414"/>
            <a:ext cx="776904" cy="776901"/>
            <a:chOff x="0" y="0"/>
            <a:chExt cx="1035872" cy="1035868"/>
          </a:xfrm>
        </p:grpSpPr>
        <p:sp>
          <p:nvSpPr>
            <p:cNvPr id="28" name="Freeform 28"/>
            <p:cNvSpPr/>
            <p:nvPr/>
          </p:nvSpPr>
          <p:spPr>
            <a:xfrm>
              <a:off x="0" y="0"/>
              <a:ext cx="1035812" cy="1035812"/>
            </a:xfrm>
            <a:custGeom>
              <a:avLst/>
              <a:gdLst/>
              <a:ahLst/>
              <a:cxnLst/>
              <a:rect l="l" t="t" r="r" b="b"/>
              <a:pathLst>
                <a:path w="1035812" h="1035812">
                  <a:moveTo>
                    <a:pt x="0" y="517906"/>
                  </a:moveTo>
                  <a:cubicBezTo>
                    <a:pt x="0" y="231902"/>
                    <a:pt x="231902" y="0"/>
                    <a:pt x="517906" y="0"/>
                  </a:cubicBezTo>
                  <a:cubicBezTo>
                    <a:pt x="803910" y="0"/>
                    <a:pt x="1035812" y="231902"/>
                    <a:pt x="1035812" y="517906"/>
                  </a:cubicBezTo>
                  <a:cubicBezTo>
                    <a:pt x="1035812" y="803910"/>
                    <a:pt x="804037" y="1035812"/>
                    <a:pt x="517906" y="1035812"/>
                  </a:cubicBezTo>
                  <a:cubicBezTo>
                    <a:pt x="231775" y="1035812"/>
                    <a:pt x="0" y="804037"/>
                    <a:pt x="0" y="517906"/>
                  </a:cubicBezTo>
                  <a:close/>
                </a:path>
              </a:pathLst>
            </a:custGeom>
            <a:solidFill>
              <a:srgbClr val="4A55B3"/>
            </a:solidFill>
          </p:spPr>
        </p:sp>
      </p:grpSp>
      <p:sp>
        <p:nvSpPr>
          <p:cNvPr id="29" name="AutoShape 29"/>
          <p:cNvSpPr/>
          <p:nvPr/>
        </p:nvSpPr>
        <p:spPr>
          <a:xfrm rot="4047">
            <a:off x="1533355" y="4344920"/>
            <a:ext cx="4045339" cy="0"/>
          </a:xfrm>
          <a:prstGeom prst="line">
            <a:avLst/>
          </a:prstGeom>
          <a:ln w="9525" cap="rnd">
            <a:solidFill>
              <a:srgbClr val="FFFFFF"/>
            </a:solidFill>
            <a:prstDash val="solid"/>
            <a:headEnd type="none" w="sm" len="sm"/>
            <a:tailEnd type="none" w="sm" len="sm"/>
          </a:ln>
        </p:spPr>
      </p:sp>
      <p:sp>
        <p:nvSpPr>
          <p:cNvPr id="30" name="AutoShape 30"/>
          <p:cNvSpPr/>
          <p:nvPr/>
        </p:nvSpPr>
        <p:spPr>
          <a:xfrm rot="4047">
            <a:off x="1533355" y="6322358"/>
            <a:ext cx="4045339" cy="0"/>
          </a:xfrm>
          <a:prstGeom prst="line">
            <a:avLst/>
          </a:prstGeom>
          <a:ln w="9525" cap="rnd">
            <a:solidFill>
              <a:srgbClr val="FFFFFF"/>
            </a:solidFill>
            <a:prstDash val="solid"/>
            <a:headEnd type="none" w="sm" len="sm"/>
            <a:tailEnd type="none" w="sm" len="sm"/>
          </a:ln>
        </p:spPr>
      </p:sp>
      <p:sp>
        <p:nvSpPr>
          <p:cNvPr id="31" name="TextBox 31"/>
          <p:cNvSpPr txBox="1"/>
          <p:nvPr/>
        </p:nvSpPr>
        <p:spPr>
          <a:xfrm>
            <a:off x="4865999" y="2976939"/>
            <a:ext cx="512479" cy="519708"/>
          </a:xfrm>
          <a:prstGeom prst="rect">
            <a:avLst/>
          </a:prstGeom>
        </p:spPr>
        <p:txBody>
          <a:bodyPr lIns="0" tIns="0" rIns="0" bIns="0" rtlCol="0" anchor="t">
            <a:spAutoFit/>
          </a:bodyPr>
          <a:lstStyle/>
          <a:p>
            <a:pPr algn="l">
              <a:lnSpc>
                <a:spcPts val="3240"/>
              </a:lnSpc>
            </a:pPr>
            <a:r>
              <a:rPr lang="en-US" sz="2700">
                <a:solidFill>
                  <a:srgbClr val="FFFFFF"/>
                </a:solidFill>
                <a:latin typeface="Arial"/>
                <a:ea typeface="Arial"/>
                <a:cs typeface="Arial"/>
                <a:sym typeface="Arial"/>
              </a:rPr>
              <a:t>1</a:t>
            </a:r>
          </a:p>
        </p:txBody>
      </p:sp>
      <p:sp>
        <p:nvSpPr>
          <p:cNvPr id="32" name="TextBox 32"/>
          <p:cNvSpPr txBox="1"/>
          <p:nvPr/>
        </p:nvSpPr>
        <p:spPr>
          <a:xfrm>
            <a:off x="13151009" y="2961326"/>
            <a:ext cx="512480" cy="466725"/>
          </a:xfrm>
          <a:prstGeom prst="rect">
            <a:avLst/>
          </a:prstGeom>
        </p:spPr>
        <p:txBody>
          <a:bodyPr lIns="0" tIns="0" rIns="0" bIns="0" rtlCol="0" anchor="t">
            <a:spAutoFit/>
          </a:bodyPr>
          <a:lstStyle/>
          <a:p>
            <a:pPr algn="l">
              <a:lnSpc>
                <a:spcPts val="3240"/>
              </a:lnSpc>
            </a:pPr>
            <a:r>
              <a:rPr lang="en-US" sz="2700">
                <a:solidFill>
                  <a:srgbClr val="000000"/>
                </a:solidFill>
                <a:latin typeface="Arial"/>
                <a:ea typeface="Arial"/>
                <a:cs typeface="Arial"/>
                <a:sym typeface="Arial"/>
              </a:rPr>
              <a:t>2</a:t>
            </a:r>
          </a:p>
        </p:txBody>
      </p:sp>
      <p:sp>
        <p:nvSpPr>
          <p:cNvPr id="33" name="TextBox 33"/>
          <p:cNvSpPr txBox="1"/>
          <p:nvPr/>
        </p:nvSpPr>
        <p:spPr>
          <a:xfrm>
            <a:off x="4890358" y="4893945"/>
            <a:ext cx="512479" cy="519708"/>
          </a:xfrm>
          <a:prstGeom prst="rect">
            <a:avLst/>
          </a:prstGeom>
        </p:spPr>
        <p:txBody>
          <a:bodyPr lIns="0" tIns="0" rIns="0" bIns="0" rtlCol="0" anchor="t">
            <a:spAutoFit/>
          </a:bodyPr>
          <a:lstStyle/>
          <a:p>
            <a:pPr algn="l">
              <a:lnSpc>
                <a:spcPts val="3240"/>
              </a:lnSpc>
            </a:pPr>
            <a:r>
              <a:rPr lang="en-US" sz="2700">
                <a:solidFill>
                  <a:srgbClr val="FFFFFF"/>
                </a:solidFill>
                <a:latin typeface="Arial"/>
                <a:ea typeface="Arial"/>
                <a:cs typeface="Arial"/>
                <a:sym typeface="Arial"/>
              </a:rPr>
              <a:t>3</a:t>
            </a:r>
          </a:p>
        </p:txBody>
      </p:sp>
      <p:sp>
        <p:nvSpPr>
          <p:cNvPr id="34" name="TextBox 34"/>
          <p:cNvSpPr txBox="1"/>
          <p:nvPr/>
        </p:nvSpPr>
        <p:spPr>
          <a:xfrm>
            <a:off x="13141484" y="4938804"/>
            <a:ext cx="512480" cy="519708"/>
          </a:xfrm>
          <a:prstGeom prst="rect">
            <a:avLst/>
          </a:prstGeom>
        </p:spPr>
        <p:txBody>
          <a:bodyPr lIns="0" tIns="0" rIns="0" bIns="0" rtlCol="0" anchor="t">
            <a:spAutoFit/>
          </a:bodyPr>
          <a:lstStyle/>
          <a:p>
            <a:pPr algn="l">
              <a:lnSpc>
                <a:spcPts val="3240"/>
              </a:lnSpc>
            </a:pPr>
            <a:r>
              <a:rPr lang="en-US" sz="2700">
                <a:solidFill>
                  <a:srgbClr val="000000"/>
                </a:solidFill>
                <a:latin typeface="Arial"/>
                <a:ea typeface="Arial"/>
                <a:cs typeface="Arial"/>
                <a:sym typeface="Arial"/>
              </a:rPr>
              <a:t>4</a:t>
            </a:r>
          </a:p>
        </p:txBody>
      </p:sp>
      <p:sp>
        <p:nvSpPr>
          <p:cNvPr id="35" name="TextBox 35"/>
          <p:cNvSpPr txBox="1"/>
          <p:nvPr/>
        </p:nvSpPr>
        <p:spPr>
          <a:xfrm>
            <a:off x="4960111" y="6906290"/>
            <a:ext cx="512480" cy="519708"/>
          </a:xfrm>
          <a:prstGeom prst="rect">
            <a:avLst/>
          </a:prstGeom>
        </p:spPr>
        <p:txBody>
          <a:bodyPr lIns="0" tIns="0" rIns="0" bIns="0" rtlCol="0" anchor="t">
            <a:spAutoFit/>
          </a:bodyPr>
          <a:lstStyle/>
          <a:p>
            <a:pPr algn="l">
              <a:lnSpc>
                <a:spcPts val="3240"/>
              </a:lnSpc>
            </a:pPr>
            <a:r>
              <a:rPr lang="en-US" sz="2700">
                <a:solidFill>
                  <a:srgbClr val="FFFFFF"/>
                </a:solidFill>
                <a:latin typeface="Arial"/>
                <a:ea typeface="Arial"/>
                <a:cs typeface="Arial"/>
                <a:sym typeface="Arial"/>
              </a:rPr>
              <a:t>5</a:t>
            </a:r>
          </a:p>
        </p:txBody>
      </p:sp>
      <p:grpSp>
        <p:nvGrpSpPr>
          <p:cNvPr id="36" name="Group 36"/>
          <p:cNvGrpSpPr/>
          <p:nvPr/>
        </p:nvGrpSpPr>
        <p:grpSpPr>
          <a:xfrm>
            <a:off x="12912292" y="6796744"/>
            <a:ext cx="776904" cy="776901"/>
            <a:chOff x="0" y="0"/>
            <a:chExt cx="1035872" cy="1035868"/>
          </a:xfrm>
        </p:grpSpPr>
        <p:sp>
          <p:nvSpPr>
            <p:cNvPr id="37" name="Freeform 37"/>
            <p:cNvSpPr/>
            <p:nvPr/>
          </p:nvSpPr>
          <p:spPr>
            <a:xfrm>
              <a:off x="0" y="0"/>
              <a:ext cx="1035812" cy="1035812"/>
            </a:xfrm>
            <a:custGeom>
              <a:avLst/>
              <a:gdLst/>
              <a:ahLst/>
              <a:cxnLst/>
              <a:rect l="l" t="t" r="r" b="b"/>
              <a:pathLst>
                <a:path w="1035812" h="1035812">
                  <a:moveTo>
                    <a:pt x="0" y="517906"/>
                  </a:moveTo>
                  <a:cubicBezTo>
                    <a:pt x="0" y="231902"/>
                    <a:pt x="231902" y="0"/>
                    <a:pt x="517906" y="0"/>
                  </a:cubicBezTo>
                  <a:cubicBezTo>
                    <a:pt x="803910" y="0"/>
                    <a:pt x="1035812" y="231902"/>
                    <a:pt x="1035812" y="517906"/>
                  </a:cubicBezTo>
                  <a:cubicBezTo>
                    <a:pt x="1035812" y="803910"/>
                    <a:pt x="804037" y="1035812"/>
                    <a:pt x="517906" y="1035812"/>
                  </a:cubicBezTo>
                  <a:cubicBezTo>
                    <a:pt x="231775" y="1035812"/>
                    <a:pt x="0" y="804037"/>
                    <a:pt x="0" y="517906"/>
                  </a:cubicBezTo>
                  <a:close/>
                </a:path>
              </a:pathLst>
            </a:custGeom>
            <a:solidFill>
              <a:srgbClr val="D4D6EC"/>
            </a:solidFill>
          </p:spPr>
        </p:sp>
      </p:grpSp>
      <p:sp>
        <p:nvSpPr>
          <p:cNvPr id="38" name="TextBox 38"/>
          <p:cNvSpPr txBox="1"/>
          <p:nvPr/>
        </p:nvSpPr>
        <p:spPr>
          <a:xfrm>
            <a:off x="13174987" y="6926101"/>
            <a:ext cx="512480" cy="466725"/>
          </a:xfrm>
          <a:prstGeom prst="rect">
            <a:avLst/>
          </a:prstGeom>
        </p:spPr>
        <p:txBody>
          <a:bodyPr lIns="0" tIns="0" rIns="0" bIns="0" rtlCol="0" anchor="t">
            <a:spAutoFit/>
          </a:bodyPr>
          <a:lstStyle/>
          <a:p>
            <a:pPr algn="l">
              <a:lnSpc>
                <a:spcPts val="3240"/>
              </a:lnSpc>
            </a:pPr>
            <a:r>
              <a:rPr lang="en-US" sz="2700">
                <a:solidFill>
                  <a:srgbClr val="000000"/>
                </a:solidFill>
                <a:latin typeface="Arial"/>
                <a:ea typeface="Arial"/>
                <a:cs typeface="Arial"/>
                <a:sym typeface="Arial"/>
              </a:rPr>
              <a:t>6</a:t>
            </a:r>
          </a:p>
        </p:txBody>
      </p:sp>
      <p:sp>
        <p:nvSpPr>
          <p:cNvPr id="39" name="TextBox 39"/>
          <p:cNvSpPr txBox="1"/>
          <p:nvPr/>
        </p:nvSpPr>
        <p:spPr>
          <a:xfrm>
            <a:off x="1134429" y="7033555"/>
            <a:ext cx="3156499" cy="361950"/>
          </a:xfrm>
          <a:prstGeom prst="rect">
            <a:avLst/>
          </a:prstGeom>
        </p:spPr>
        <p:txBody>
          <a:bodyPr lIns="0" tIns="0" rIns="0" bIns="0" rtlCol="0" anchor="t">
            <a:spAutoFit/>
          </a:bodyPr>
          <a:lstStyle/>
          <a:p>
            <a:pPr algn="r">
              <a:lnSpc>
                <a:spcPts val="2700"/>
              </a:lnSpc>
            </a:pPr>
            <a:r>
              <a:rPr lang="en-US" sz="2250" b="1">
                <a:solidFill>
                  <a:srgbClr val="4A55B3"/>
                </a:solidFill>
                <a:latin typeface="Arimo Bold"/>
                <a:ea typeface="Arimo Bold"/>
                <a:cs typeface="Arimo Bold"/>
                <a:sym typeface="Arimo Bold"/>
              </a:rPr>
              <a:t>Results</a:t>
            </a:r>
          </a:p>
        </p:txBody>
      </p:sp>
      <p:sp>
        <p:nvSpPr>
          <p:cNvPr id="40" name="TextBox 40"/>
          <p:cNvSpPr txBox="1"/>
          <p:nvPr/>
        </p:nvSpPr>
        <p:spPr>
          <a:xfrm>
            <a:off x="10941032" y="8926195"/>
            <a:ext cx="4506010" cy="361950"/>
          </a:xfrm>
          <a:prstGeom prst="rect">
            <a:avLst/>
          </a:prstGeom>
        </p:spPr>
        <p:txBody>
          <a:bodyPr lIns="0" tIns="0" rIns="0" bIns="0" rtlCol="0" anchor="t">
            <a:spAutoFit/>
          </a:bodyPr>
          <a:lstStyle/>
          <a:p>
            <a:pPr algn="r">
              <a:lnSpc>
                <a:spcPts val="2700"/>
              </a:lnSpc>
            </a:pPr>
            <a:r>
              <a:rPr lang="en-US" sz="2250" b="1">
                <a:solidFill>
                  <a:srgbClr val="000000"/>
                </a:solidFill>
                <a:latin typeface="Arimo Bold"/>
                <a:ea typeface="Arimo Bold"/>
                <a:cs typeface="Arimo Bold"/>
                <a:sym typeface="Arimo Bold"/>
              </a:rPr>
              <a:t>Referenes</a:t>
            </a:r>
          </a:p>
        </p:txBody>
      </p:sp>
      <p:grpSp>
        <p:nvGrpSpPr>
          <p:cNvPr id="41" name="Group 41"/>
          <p:cNvGrpSpPr/>
          <p:nvPr/>
        </p:nvGrpSpPr>
        <p:grpSpPr>
          <a:xfrm>
            <a:off x="12940867" y="8830945"/>
            <a:ext cx="776904" cy="776901"/>
            <a:chOff x="0" y="0"/>
            <a:chExt cx="1035872" cy="1035868"/>
          </a:xfrm>
        </p:grpSpPr>
        <p:sp>
          <p:nvSpPr>
            <p:cNvPr id="42" name="Freeform 42"/>
            <p:cNvSpPr/>
            <p:nvPr/>
          </p:nvSpPr>
          <p:spPr>
            <a:xfrm>
              <a:off x="0" y="0"/>
              <a:ext cx="1035812" cy="1035812"/>
            </a:xfrm>
            <a:custGeom>
              <a:avLst/>
              <a:gdLst/>
              <a:ahLst/>
              <a:cxnLst/>
              <a:rect l="l" t="t" r="r" b="b"/>
              <a:pathLst>
                <a:path w="1035812" h="1035812">
                  <a:moveTo>
                    <a:pt x="0" y="517906"/>
                  </a:moveTo>
                  <a:cubicBezTo>
                    <a:pt x="0" y="231902"/>
                    <a:pt x="231902" y="0"/>
                    <a:pt x="517906" y="0"/>
                  </a:cubicBezTo>
                  <a:cubicBezTo>
                    <a:pt x="803910" y="0"/>
                    <a:pt x="1035812" y="231902"/>
                    <a:pt x="1035812" y="517906"/>
                  </a:cubicBezTo>
                  <a:cubicBezTo>
                    <a:pt x="1035812" y="803910"/>
                    <a:pt x="804037" y="1035812"/>
                    <a:pt x="517906" y="1035812"/>
                  </a:cubicBezTo>
                  <a:cubicBezTo>
                    <a:pt x="231775" y="1035812"/>
                    <a:pt x="0" y="804037"/>
                    <a:pt x="0" y="517906"/>
                  </a:cubicBezTo>
                  <a:close/>
                </a:path>
              </a:pathLst>
            </a:custGeom>
            <a:solidFill>
              <a:srgbClr val="D4D6EC"/>
            </a:solidFill>
          </p:spPr>
        </p:sp>
      </p:grpSp>
      <p:sp>
        <p:nvSpPr>
          <p:cNvPr id="43" name="TextBox 43"/>
          <p:cNvSpPr txBox="1"/>
          <p:nvPr/>
        </p:nvSpPr>
        <p:spPr>
          <a:xfrm>
            <a:off x="13203562" y="8960302"/>
            <a:ext cx="512480" cy="466725"/>
          </a:xfrm>
          <a:prstGeom prst="rect">
            <a:avLst/>
          </a:prstGeom>
        </p:spPr>
        <p:txBody>
          <a:bodyPr lIns="0" tIns="0" rIns="0" bIns="0" rtlCol="0" anchor="t">
            <a:spAutoFit/>
          </a:bodyPr>
          <a:lstStyle/>
          <a:p>
            <a:pPr algn="l">
              <a:lnSpc>
                <a:spcPts val="3240"/>
              </a:lnSpc>
            </a:pPr>
            <a:r>
              <a:rPr lang="en-US" sz="2700">
                <a:solidFill>
                  <a:srgbClr val="000000"/>
                </a:solidFill>
                <a:latin typeface="Arial"/>
                <a:ea typeface="Arial"/>
                <a:cs typeface="Arial"/>
                <a:sym typeface="Arial"/>
              </a:rPr>
              <a:t>8</a:t>
            </a:r>
          </a:p>
        </p:txBody>
      </p:sp>
      <p:grpSp>
        <p:nvGrpSpPr>
          <p:cNvPr id="44" name="Group 44"/>
          <p:cNvGrpSpPr/>
          <p:nvPr/>
        </p:nvGrpSpPr>
        <p:grpSpPr>
          <a:xfrm>
            <a:off x="4695686" y="8659495"/>
            <a:ext cx="776904" cy="776901"/>
            <a:chOff x="0" y="0"/>
            <a:chExt cx="1035872" cy="1035868"/>
          </a:xfrm>
        </p:grpSpPr>
        <p:sp>
          <p:nvSpPr>
            <p:cNvPr id="45" name="Freeform 45"/>
            <p:cNvSpPr/>
            <p:nvPr/>
          </p:nvSpPr>
          <p:spPr>
            <a:xfrm>
              <a:off x="0" y="0"/>
              <a:ext cx="1035812" cy="1035812"/>
            </a:xfrm>
            <a:custGeom>
              <a:avLst/>
              <a:gdLst/>
              <a:ahLst/>
              <a:cxnLst/>
              <a:rect l="l" t="t" r="r" b="b"/>
              <a:pathLst>
                <a:path w="1035812" h="1035812">
                  <a:moveTo>
                    <a:pt x="0" y="517906"/>
                  </a:moveTo>
                  <a:cubicBezTo>
                    <a:pt x="0" y="231902"/>
                    <a:pt x="231902" y="0"/>
                    <a:pt x="517906" y="0"/>
                  </a:cubicBezTo>
                  <a:cubicBezTo>
                    <a:pt x="803910" y="0"/>
                    <a:pt x="1035812" y="231902"/>
                    <a:pt x="1035812" y="517906"/>
                  </a:cubicBezTo>
                  <a:cubicBezTo>
                    <a:pt x="1035812" y="803910"/>
                    <a:pt x="804037" y="1035812"/>
                    <a:pt x="517906" y="1035812"/>
                  </a:cubicBezTo>
                  <a:cubicBezTo>
                    <a:pt x="231775" y="1035812"/>
                    <a:pt x="0" y="804037"/>
                    <a:pt x="0" y="517906"/>
                  </a:cubicBezTo>
                  <a:close/>
                </a:path>
              </a:pathLst>
            </a:custGeom>
            <a:solidFill>
              <a:srgbClr val="4A55B3"/>
            </a:solidFill>
          </p:spPr>
        </p:sp>
      </p:grpSp>
      <p:sp>
        <p:nvSpPr>
          <p:cNvPr id="46" name="TextBox 46"/>
          <p:cNvSpPr txBox="1"/>
          <p:nvPr/>
        </p:nvSpPr>
        <p:spPr>
          <a:xfrm>
            <a:off x="4960111" y="8793371"/>
            <a:ext cx="512480" cy="466725"/>
          </a:xfrm>
          <a:prstGeom prst="rect">
            <a:avLst/>
          </a:prstGeom>
        </p:spPr>
        <p:txBody>
          <a:bodyPr lIns="0" tIns="0" rIns="0" bIns="0" rtlCol="0" anchor="t">
            <a:spAutoFit/>
          </a:bodyPr>
          <a:lstStyle/>
          <a:p>
            <a:pPr algn="l">
              <a:lnSpc>
                <a:spcPts val="3240"/>
              </a:lnSpc>
            </a:pPr>
            <a:r>
              <a:rPr lang="en-US" sz="2700">
                <a:solidFill>
                  <a:srgbClr val="FFFFFF"/>
                </a:solidFill>
                <a:latin typeface="Arial"/>
                <a:ea typeface="Arial"/>
                <a:cs typeface="Arial"/>
                <a:sym typeface="Arial"/>
              </a:rPr>
              <a:t>7</a:t>
            </a:r>
          </a:p>
        </p:txBody>
      </p:sp>
      <p:sp>
        <p:nvSpPr>
          <p:cNvPr id="47" name="TextBox 47"/>
          <p:cNvSpPr txBox="1"/>
          <p:nvPr/>
        </p:nvSpPr>
        <p:spPr>
          <a:xfrm>
            <a:off x="1134429" y="8920636"/>
            <a:ext cx="3156499" cy="361950"/>
          </a:xfrm>
          <a:prstGeom prst="rect">
            <a:avLst/>
          </a:prstGeom>
        </p:spPr>
        <p:txBody>
          <a:bodyPr lIns="0" tIns="0" rIns="0" bIns="0" rtlCol="0" anchor="t">
            <a:spAutoFit/>
          </a:bodyPr>
          <a:lstStyle/>
          <a:p>
            <a:pPr algn="r">
              <a:lnSpc>
                <a:spcPts val="2700"/>
              </a:lnSpc>
            </a:pPr>
            <a:r>
              <a:rPr lang="en-US" sz="2250" b="1">
                <a:solidFill>
                  <a:srgbClr val="4A55B3"/>
                </a:solidFill>
                <a:latin typeface="Arimo Bold"/>
                <a:ea typeface="Arimo Bold"/>
                <a:cs typeface="Arimo Bold"/>
                <a:sym typeface="Arimo Bold"/>
              </a:rPr>
              <a:t>Challenges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7288" y="485775"/>
            <a:ext cx="8830695" cy="9801225"/>
            <a:chOff x="0" y="0"/>
            <a:chExt cx="11774260" cy="13068300"/>
          </a:xfrm>
        </p:grpSpPr>
        <p:sp>
          <p:nvSpPr>
            <p:cNvPr id="3" name="Freeform 3"/>
            <p:cNvSpPr/>
            <p:nvPr/>
          </p:nvSpPr>
          <p:spPr>
            <a:xfrm>
              <a:off x="0" y="0"/>
              <a:ext cx="11774297" cy="13068300"/>
            </a:xfrm>
            <a:custGeom>
              <a:avLst/>
              <a:gdLst/>
              <a:ahLst/>
              <a:cxnLst/>
              <a:rect l="l" t="t" r="r" b="b"/>
              <a:pathLst>
                <a:path w="11774297" h="13068300">
                  <a:moveTo>
                    <a:pt x="0" y="240411"/>
                  </a:moveTo>
                  <a:cubicBezTo>
                    <a:pt x="0" y="240411"/>
                    <a:pt x="6171692" y="0"/>
                    <a:pt x="8272653" y="3168777"/>
                  </a:cubicBezTo>
                  <a:cubicBezTo>
                    <a:pt x="10373615" y="6337554"/>
                    <a:pt x="8710295" y="8304276"/>
                    <a:pt x="10242297" y="10424033"/>
                  </a:cubicBezTo>
                  <a:cubicBezTo>
                    <a:pt x="11774297" y="12543791"/>
                    <a:pt x="11621008" y="13068300"/>
                    <a:pt x="11621008" y="13068300"/>
                  </a:cubicBezTo>
                  <a:cubicBezTo>
                    <a:pt x="0" y="13068300"/>
                    <a:pt x="0" y="13068300"/>
                    <a:pt x="0" y="13068300"/>
                  </a:cubicBezTo>
                  <a:cubicBezTo>
                    <a:pt x="0" y="371475"/>
                    <a:pt x="0" y="371475"/>
                    <a:pt x="0" y="371475"/>
                  </a:cubicBezTo>
                </a:path>
              </a:pathLst>
            </a:custGeom>
            <a:solidFill>
              <a:srgbClr val="F9ACAB">
                <a:alpha val="38824"/>
              </a:srgbClr>
            </a:solidFill>
          </p:spPr>
        </p:sp>
      </p:grpSp>
      <p:sp>
        <p:nvSpPr>
          <p:cNvPr id="4" name="AutoShape 4"/>
          <p:cNvSpPr/>
          <p:nvPr/>
        </p:nvSpPr>
        <p:spPr>
          <a:xfrm>
            <a:off x="1028701" y="1439299"/>
            <a:ext cx="16280607" cy="4762"/>
          </a:xfrm>
          <a:prstGeom prst="line">
            <a:avLst/>
          </a:prstGeom>
          <a:ln w="9525" cap="rnd">
            <a:solidFill>
              <a:srgbClr val="000000"/>
            </a:solidFill>
            <a:prstDash val="solid"/>
            <a:headEnd type="none" w="sm" len="sm"/>
            <a:tailEnd type="none" w="sm" len="sm"/>
          </a:ln>
        </p:spPr>
      </p:sp>
      <p:sp>
        <p:nvSpPr>
          <p:cNvPr id="5" name="Freeform 5"/>
          <p:cNvSpPr/>
          <p:nvPr/>
        </p:nvSpPr>
        <p:spPr>
          <a:xfrm>
            <a:off x="1149548" y="1863727"/>
            <a:ext cx="4927518" cy="4007714"/>
          </a:xfrm>
          <a:custGeom>
            <a:avLst/>
            <a:gdLst/>
            <a:ahLst/>
            <a:cxnLst/>
            <a:rect l="l" t="t" r="r" b="b"/>
            <a:pathLst>
              <a:path w="4927518" h="4007714">
                <a:moveTo>
                  <a:pt x="0" y="0"/>
                </a:moveTo>
                <a:lnTo>
                  <a:pt x="4927517" y="0"/>
                </a:lnTo>
                <a:lnTo>
                  <a:pt x="4927517" y="4007714"/>
                </a:lnTo>
                <a:lnTo>
                  <a:pt x="0" y="4007714"/>
                </a:lnTo>
                <a:lnTo>
                  <a:pt x="0" y="0"/>
                </a:lnTo>
                <a:close/>
              </a:path>
            </a:pathLst>
          </a:custGeom>
          <a:blipFill>
            <a:blip r:embed="rId2"/>
            <a:stretch>
              <a:fillRect/>
            </a:stretch>
          </a:blipFill>
        </p:spPr>
      </p:sp>
      <p:sp>
        <p:nvSpPr>
          <p:cNvPr id="6" name="Freeform 6"/>
          <p:cNvSpPr/>
          <p:nvPr/>
        </p:nvSpPr>
        <p:spPr>
          <a:xfrm>
            <a:off x="6758057" y="1862375"/>
            <a:ext cx="5275300" cy="4009067"/>
          </a:xfrm>
          <a:custGeom>
            <a:avLst/>
            <a:gdLst/>
            <a:ahLst/>
            <a:cxnLst/>
            <a:rect l="l" t="t" r="r" b="b"/>
            <a:pathLst>
              <a:path w="5275300" h="4009067">
                <a:moveTo>
                  <a:pt x="0" y="0"/>
                </a:moveTo>
                <a:lnTo>
                  <a:pt x="5275300" y="0"/>
                </a:lnTo>
                <a:lnTo>
                  <a:pt x="5275300" y="4009066"/>
                </a:lnTo>
                <a:lnTo>
                  <a:pt x="0" y="4009066"/>
                </a:lnTo>
                <a:lnTo>
                  <a:pt x="0" y="0"/>
                </a:lnTo>
                <a:close/>
              </a:path>
            </a:pathLst>
          </a:custGeom>
          <a:blipFill>
            <a:blip r:embed="rId3"/>
            <a:stretch>
              <a:fillRect l="-1824" r="-1824"/>
            </a:stretch>
          </a:blipFill>
        </p:spPr>
      </p:sp>
      <p:sp>
        <p:nvSpPr>
          <p:cNvPr id="7" name="Freeform 7"/>
          <p:cNvSpPr/>
          <p:nvPr/>
        </p:nvSpPr>
        <p:spPr>
          <a:xfrm>
            <a:off x="12376653" y="1863727"/>
            <a:ext cx="5243293" cy="4143169"/>
          </a:xfrm>
          <a:custGeom>
            <a:avLst/>
            <a:gdLst/>
            <a:ahLst/>
            <a:cxnLst/>
            <a:rect l="l" t="t" r="r" b="b"/>
            <a:pathLst>
              <a:path w="5243293" h="4143169">
                <a:moveTo>
                  <a:pt x="0" y="0"/>
                </a:moveTo>
                <a:lnTo>
                  <a:pt x="5243293" y="0"/>
                </a:lnTo>
                <a:lnTo>
                  <a:pt x="5243293" y="4143168"/>
                </a:lnTo>
                <a:lnTo>
                  <a:pt x="0" y="4143168"/>
                </a:lnTo>
                <a:lnTo>
                  <a:pt x="0" y="0"/>
                </a:lnTo>
                <a:close/>
              </a:path>
            </a:pathLst>
          </a:custGeom>
          <a:blipFill>
            <a:blip r:embed="rId4"/>
            <a:stretch>
              <a:fillRect t="-937" r="-41695" b="-937"/>
            </a:stretch>
          </a:blipFill>
        </p:spPr>
      </p:sp>
      <p:sp>
        <p:nvSpPr>
          <p:cNvPr id="8" name="TextBox 8"/>
          <p:cNvSpPr txBox="1"/>
          <p:nvPr/>
        </p:nvSpPr>
        <p:spPr>
          <a:xfrm>
            <a:off x="6891338" y="739521"/>
            <a:ext cx="4505325" cy="606933"/>
          </a:xfrm>
          <a:prstGeom prst="rect">
            <a:avLst/>
          </a:prstGeom>
        </p:spPr>
        <p:txBody>
          <a:bodyPr lIns="0" tIns="0" rIns="0" bIns="0" rtlCol="0" anchor="t">
            <a:spAutoFit/>
          </a:bodyPr>
          <a:lstStyle/>
          <a:p>
            <a:pPr algn="ctr">
              <a:lnSpc>
                <a:spcPts val="4536"/>
              </a:lnSpc>
              <a:spcBef>
                <a:spcPct val="0"/>
              </a:spcBef>
            </a:pPr>
            <a:r>
              <a:rPr lang="en-US" sz="4200" b="1">
                <a:solidFill>
                  <a:srgbClr val="000000"/>
                </a:solidFill>
                <a:latin typeface="Arimo Bold"/>
                <a:ea typeface="Arimo Bold"/>
                <a:cs typeface="Arimo Bold"/>
                <a:sym typeface="Arimo Bold"/>
              </a:rPr>
              <a:t>Web Cam Results</a:t>
            </a:r>
          </a:p>
        </p:txBody>
      </p:sp>
      <p:grpSp>
        <p:nvGrpSpPr>
          <p:cNvPr id="9" name="Group 9"/>
          <p:cNvGrpSpPr/>
          <p:nvPr/>
        </p:nvGrpSpPr>
        <p:grpSpPr>
          <a:xfrm>
            <a:off x="7264749" y="6862208"/>
            <a:ext cx="4261916" cy="3107324"/>
            <a:chOff x="0" y="0"/>
            <a:chExt cx="5682554" cy="4143099"/>
          </a:xfrm>
        </p:grpSpPr>
        <p:sp>
          <p:nvSpPr>
            <p:cNvPr id="10" name="Freeform 10"/>
            <p:cNvSpPr/>
            <p:nvPr/>
          </p:nvSpPr>
          <p:spPr>
            <a:xfrm>
              <a:off x="720557" y="2413323"/>
              <a:ext cx="4256369" cy="487548"/>
            </a:xfrm>
            <a:custGeom>
              <a:avLst/>
              <a:gdLst/>
              <a:ahLst/>
              <a:cxnLst/>
              <a:rect l="l" t="t" r="r" b="b"/>
              <a:pathLst>
                <a:path w="4256369" h="487548">
                  <a:moveTo>
                    <a:pt x="0" y="0"/>
                  </a:moveTo>
                  <a:lnTo>
                    <a:pt x="4256369" y="0"/>
                  </a:lnTo>
                  <a:lnTo>
                    <a:pt x="4256369" y="487548"/>
                  </a:lnTo>
                  <a:lnTo>
                    <a:pt x="0" y="48754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1" name="Freeform 11"/>
            <p:cNvSpPr/>
            <p:nvPr/>
          </p:nvSpPr>
          <p:spPr>
            <a:xfrm>
              <a:off x="643833" y="1906279"/>
              <a:ext cx="4279803" cy="686300"/>
            </a:xfrm>
            <a:custGeom>
              <a:avLst/>
              <a:gdLst/>
              <a:ahLst/>
              <a:cxnLst/>
              <a:rect l="l" t="t" r="r" b="b"/>
              <a:pathLst>
                <a:path w="4279803" h="686300">
                  <a:moveTo>
                    <a:pt x="0" y="0"/>
                  </a:moveTo>
                  <a:lnTo>
                    <a:pt x="4279803" y="0"/>
                  </a:lnTo>
                  <a:lnTo>
                    <a:pt x="4279803" y="686300"/>
                  </a:lnTo>
                  <a:lnTo>
                    <a:pt x="0" y="686300"/>
                  </a:lnTo>
                  <a:lnTo>
                    <a:pt x="0" y="0"/>
                  </a:lnTo>
                  <a:close/>
                </a:path>
              </a:pathLst>
            </a:custGeom>
            <a:blipFill>
              <a:blip r:embed="rId7">
                <a:extLst>
                  <a:ext uri="{96DAC541-7B7A-43D3-8B79-37D633B846F1}">
                    <asvg:svgBlip xmlns:asvg="http://schemas.microsoft.com/office/drawing/2016/SVG/main" r:embed="rId8"/>
                  </a:ext>
                </a:extLst>
              </a:blip>
              <a:stretch>
                <a:fillRect r="-3603"/>
              </a:stretch>
            </a:blipFill>
          </p:spPr>
        </p:sp>
        <p:sp>
          <p:nvSpPr>
            <p:cNvPr id="12" name="Freeform 12"/>
            <p:cNvSpPr/>
            <p:nvPr/>
          </p:nvSpPr>
          <p:spPr>
            <a:xfrm>
              <a:off x="705135" y="2503874"/>
              <a:ext cx="3964395" cy="377816"/>
            </a:xfrm>
            <a:custGeom>
              <a:avLst/>
              <a:gdLst/>
              <a:ahLst/>
              <a:cxnLst/>
              <a:rect l="l" t="t" r="r" b="b"/>
              <a:pathLst>
                <a:path w="3964395" h="377816">
                  <a:moveTo>
                    <a:pt x="0" y="0"/>
                  </a:moveTo>
                  <a:lnTo>
                    <a:pt x="3964394" y="0"/>
                  </a:lnTo>
                  <a:lnTo>
                    <a:pt x="3964394" y="377816"/>
                  </a:lnTo>
                  <a:lnTo>
                    <a:pt x="0" y="377816"/>
                  </a:lnTo>
                  <a:lnTo>
                    <a:pt x="0" y="0"/>
                  </a:lnTo>
                  <a:close/>
                </a:path>
              </a:pathLst>
            </a:custGeom>
            <a:blipFill>
              <a:blip r:embed="rId9"/>
              <a:stretch>
                <a:fillRect b="-24603"/>
              </a:stretch>
            </a:blipFill>
          </p:spPr>
        </p:sp>
        <p:pic>
          <p:nvPicPr>
            <p:cNvPr id="13" name="Picture 13"/>
            <p:cNvPicPr>
              <a:picLocks noChangeAspect="1"/>
            </p:cNvPicPr>
            <p:nvPr/>
          </p:nvPicPr>
          <p:blipFill>
            <a:blip r:embed="rId10"/>
            <a:srcRect/>
            <a:stretch>
              <a:fillRect/>
            </a:stretch>
          </p:blipFill>
          <p:spPr>
            <a:xfrm>
              <a:off x="1319550" y="197178"/>
              <a:ext cx="2620477" cy="2646946"/>
            </a:xfrm>
            <a:prstGeom prst="rect">
              <a:avLst/>
            </a:prstGeom>
          </p:spPr>
        </p:pic>
        <p:pic>
          <p:nvPicPr>
            <p:cNvPr id="14" name="Picture 14"/>
            <p:cNvPicPr>
              <a:picLocks noChangeAspect="1"/>
            </p:cNvPicPr>
            <p:nvPr/>
          </p:nvPicPr>
          <p:blipFill>
            <a:blip r:embed="rId11"/>
            <a:srcRect l="17156" t="12244" r="18262" b="25578"/>
            <a:stretch>
              <a:fillRect/>
            </a:stretch>
          </p:blipFill>
          <p:spPr>
            <a:xfrm>
              <a:off x="1618065" y="675731"/>
              <a:ext cx="2498462" cy="1828143"/>
            </a:xfrm>
            <a:prstGeom prst="rect">
              <a:avLst/>
            </a:prstGeom>
          </p:spPr>
        </p:pic>
        <p:sp>
          <p:nvSpPr>
            <p:cNvPr id="15" name="Freeform 15"/>
            <p:cNvSpPr/>
            <p:nvPr/>
          </p:nvSpPr>
          <p:spPr>
            <a:xfrm>
              <a:off x="0" y="0"/>
              <a:ext cx="5682554" cy="4143099"/>
            </a:xfrm>
            <a:custGeom>
              <a:avLst/>
              <a:gdLst/>
              <a:ahLst/>
              <a:cxnLst/>
              <a:rect l="l" t="t" r="r" b="b"/>
              <a:pathLst>
                <a:path w="5682554" h="4143099">
                  <a:moveTo>
                    <a:pt x="0" y="0"/>
                  </a:moveTo>
                  <a:lnTo>
                    <a:pt x="5682554" y="0"/>
                  </a:lnTo>
                  <a:lnTo>
                    <a:pt x="5682554" y="4143099"/>
                  </a:lnTo>
                  <a:lnTo>
                    <a:pt x="0" y="4143099"/>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16" name="Freeform 16"/>
            <p:cNvSpPr/>
            <p:nvPr/>
          </p:nvSpPr>
          <p:spPr>
            <a:xfrm>
              <a:off x="768509" y="1814838"/>
              <a:ext cx="608584" cy="513424"/>
            </a:xfrm>
            <a:custGeom>
              <a:avLst/>
              <a:gdLst/>
              <a:ahLst/>
              <a:cxnLst/>
              <a:rect l="l" t="t" r="r" b="b"/>
              <a:pathLst>
                <a:path w="608584" h="513424">
                  <a:moveTo>
                    <a:pt x="0" y="0"/>
                  </a:moveTo>
                  <a:lnTo>
                    <a:pt x="608584" y="0"/>
                  </a:lnTo>
                  <a:lnTo>
                    <a:pt x="608584" y="513423"/>
                  </a:lnTo>
                  <a:lnTo>
                    <a:pt x="0" y="513423"/>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rot="1005">
            <a:off x="1002504" y="1543050"/>
            <a:ext cx="16280608" cy="0"/>
          </a:xfrm>
          <a:prstGeom prst="line">
            <a:avLst/>
          </a:prstGeom>
          <a:ln w="9525" cap="rnd">
            <a:solidFill>
              <a:srgbClr val="000000"/>
            </a:solidFill>
            <a:prstDash val="solid"/>
            <a:headEnd type="none" w="sm" len="sm"/>
            <a:tailEnd type="none" w="sm" len="sm"/>
          </a:ln>
        </p:spPr>
      </p:sp>
      <p:grpSp>
        <p:nvGrpSpPr>
          <p:cNvPr id="3" name="Group 3"/>
          <p:cNvGrpSpPr/>
          <p:nvPr/>
        </p:nvGrpSpPr>
        <p:grpSpPr>
          <a:xfrm>
            <a:off x="-7288" y="485775"/>
            <a:ext cx="8830695" cy="9801225"/>
            <a:chOff x="0" y="0"/>
            <a:chExt cx="11774260" cy="13068300"/>
          </a:xfrm>
        </p:grpSpPr>
        <p:sp>
          <p:nvSpPr>
            <p:cNvPr id="4" name="Freeform 4"/>
            <p:cNvSpPr/>
            <p:nvPr/>
          </p:nvSpPr>
          <p:spPr>
            <a:xfrm>
              <a:off x="0" y="0"/>
              <a:ext cx="11774297" cy="13068300"/>
            </a:xfrm>
            <a:custGeom>
              <a:avLst/>
              <a:gdLst/>
              <a:ahLst/>
              <a:cxnLst/>
              <a:rect l="l" t="t" r="r" b="b"/>
              <a:pathLst>
                <a:path w="11774297" h="13068300">
                  <a:moveTo>
                    <a:pt x="0" y="240411"/>
                  </a:moveTo>
                  <a:cubicBezTo>
                    <a:pt x="0" y="240411"/>
                    <a:pt x="6171692" y="0"/>
                    <a:pt x="8272653" y="3168777"/>
                  </a:cubicBezTo>
                  <a:cubicBezTo>
                    <a:pt x="10373615" y="6337554"/>
                    <a:pt x="8710295" y="8304276"/>
                    <a:pt x="10242297" y="10424033"/>
                  </a:cubicBezTo>
                  <a:cubicBezTo>
                    <a:pt x="11774297" y="12543791"/>
                    <a:pt x="11621008" y="13068300"/>
                    <a:pt x="11621008" y="13068300"/>
                  </a:cubicBezTo>
                  <a:cubicBezTo>
                    <a:pt x="0" y="13068300"/>
                    <a:pt x="0" y="13068300"/>
                    <a:pt x="0" y="13068300"/>
                  </a:cubicBezTo>
                  <a:cubicBezTo>
                    <a:pt x="0" y="371475"/>
                    <a:pt x="0" y="371475"/>
                    <a:pt x="0" y="371475"/>
                  </a:cubicBezTo>
                </a:path>
              </a:pathLst>
            </a:custGeom>
            <a:solidFill>
              <a:srgbClr val="F9ACAB">
                <a:alpha val="38824"/>
              </a:srgbClr>
            </a:solidFill>
          </p:spPr>
        </p:sp>
      </p:grpSp>
      <p:sp>
        <p:nvSpPr>
          <p:cNvPr id="5" name="Freeform 5"/>
          <p:cNvSpPr/>
          <p:nvPr/>
        </p:nvSpPr>
        <p:spPr>
          <a:xfrm>
            <a:off x="12089017" y="1196276"/>
            <a:ext cx="6192085" cy="1802340"/>
          </a:xfrm>
          <a:custGeom>
            <a:avLst/>
            <a:gdLst/>
            <a:ahLst/>
            <a:cxnLst/>
            <a:rect l="l" t="t" r="r" b="b"/>
            <a:pathLst>
              <a:path w="6192085" h="1802340">
                <a:moveTo>
                  <a:pt x="0" y="0"/>
                </a:moveTo>
                <a:lnTo>
                  <a:pt x="6192086" y="0"/>
                </a:lnTo>
                <a:lnTo>
                  <a:pt x="6192086" y="1802340"/>
                </a:lnTo>
                <a:lnTo>
                  <a:pt x="0" y="180234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6" name="Group 6"/>
          <p:cNvGrpSpPr/>
          <p:nvPr/>
        </p:nvGrpSpPr>
        <p:grpSpPr>
          <a:xfrm>
            <a:off x="14428584" y="1311857"/>
            <a:ext cx="1854272" cy="1863087"/>
            <a:chOff x="0" y="0"/>
            <a:chExt cx="2472362" cy="2484116"/>
          </a:xfrm>
        </p:grpSpPr>
        <p:sp>
          <p:nvSpPr>
            <p:cNvPr id="7" name="Freeform 7"/>
            <p:cNvSpPr/>
            <p:nvPr/>
          </p:nvSpPr>
          <p:spPr>
            <a:xfrm>
              <a:off x="0" y="0"/>
              <a:ext cx="2472436" cy="2484120"/>
            </a:xfrm>
            <a:custGeom>
              <a:avLst/>
              <a:gdLst/>
              <a:ahLst/>
              <a:cxnLst/>
              <a:rect l="l" t="t" r="r" b="b"/>
              <a:pathLst>
                <a:path w="2472436" h="2484120">
                  <a:moveTo>
                    <a:pt x="0" y="1242060"/>
                  </a:moveTo>
                  <a:cubicBezTo>
                    <a:pt x="0" y="556133"/>
                    <a:pt x="553466" y="0"/>
                    <a:pt x="1236218" y="0"/>
                  </a:cubicBezTo>
                  <a:cubicBezTo>
                    <a:pt x="1918970" y="0"/>
                    <a:pt x="2472436" y="556133"/>
                    <a:pt x="2472436" y="1242060"/>
                  </a:cubicBezTo>
                  <a:cubicBezTo>
                    <a:pt x="2472436" y="1927987"/>
                    <a:pt x="1918970" y="2484120"/>
                    <a:pt x="1236218" y="2484120"/>
                  </a:cubicBezTo>
                  <a:cubicBezTo>
                    <a:pt x="553466" y="2484120"/>
                    <a:pt x="0" y="1927987"/>
                    <a:pt x="0" y="1242060"/>
                  </a:cubicBezTo>
                  <a:close/>
                </a:path>
              </a:pathLst>
            </a:custGeom>
            <a:solidFill>
              <a:srgbClr val="F9ACAB"/>
            </a:solidFill>
          </p:spPr>
        </p:sp>
      </p:grpSp>
      <p:sp>
        <p:nvSpPr>
          <p:cNvPr id="8" name="Freeform 8"/>
          <p:cNvSpPr/>
          <p:nvPr/>
        </p:nvSpPr>
        <p:spPr>
          <a:xfrm>
            <a:off x="15231534" y="2088978"/>
            <a:ext cx="3056466" cy="1383791"/>
          </a:xfrm>
          <a:custGeom>
            <a:avLst/>
            <a:gdLst/>
            <a:ahLst/>
            <a:cxnLst/>
            <a:rect l="l" t="t" r="r" b="b"/>
            <a:pathLst>
              <a:path w="3056466" h="1383791">
                <a:moveTo>
                  <a:pt x="0" y="0"/>
                </a:moveTo>
                <a:lnTo>
                  <a:pt x="3056466" y="0"/>
                </a:lnTo>
                <a:lnTo>
                  <a:pt x="3056466" y="1383791"/>
                </a:lnTo>
                <a:lnTo>
                  <a:pt x="0" y="138379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9" name="Freeform 9"/>
          <p:cNvSpPr/>
          <p:nvPr/>
        </p:nvSpPr>
        <p:spPr>
          <a:xfrm>
            <a:off x="8160717" y="5317728"/>
            <a:ext cx="4011586" cy="4114800"/>
          </a:xfrm>
          <a:custGeom>
            <a:avLst/>
            <a:gdLst/>
            <a:ahLst/>
            <a:cxnLst/>
            <a:rect l="l" t="t" r="r" b="b"/>
            <a:pathLst>
              <a:path w="4011586" h="4114800">
                <a:moveTo>
                  <a:pt x="0" y="0"/>
                </a:moveTo>
                <a:lnTo>
                  <a:pt x="4011586" y="0"/>
                </a:lnTo>
                <a:lnTo>
                  <a:pt x="4011586"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0" name="TextBox 10"/>
          <p:cNvSpPr txBox="1"/>
          <p:nvPr/>
        </p:nvSpPr>
        <p:spPr>
          <a:xfrm>
            <a:off x="8160717" y="4102880"/>
            <a:ext cx="8723619" cy="606933"/>
          </a:xfrm>
          <a:prstGeom prst="rect">
            <a:avLst/>
          </a:prstGeom>
        </p:spPr>
        <p:txBody>
          <a:bodyPr lIns="0" tIns="0" rIns="0" bIns="0" rtlCol="0" anchor="t">
            <a:spAutoFit/>
          </a:bodyPr>
          <a:lstStyle/>
          <a:p>
            <a:pPr algn="l">
              <a:lnSpc>
                <a:spcPts val="4536"/>
              </a:lnSpc>
            </a:pPr>
            <a:r>
              <a:rPr lang="en-US" sz="4200" b="1">
                <a:solidFill>
                  <a:srgbClr val="000000"/>
                </a:solidFill>
                <a:latin typeface="Arimo Bold"/>
                <a:ea typeface="Arimo Bold"/>
                <a:cs typeface="Arimo Bold"/>
                <a:sym typeface="Arimo Bold"/>
              </a:rPr>
              <a:t> Contributions &amp; Implications</a:t>
            </a:r>
          </a:p>
        </p:txBody>
      </p:sp>
      <p:sp>
        <p:nvSpPr>
          <p:cNvPr id="11" name="TextBox 11"/>
          <p:cNvSpPr txBox="1"/>
          <p:nvPr/>
        </p:nvSpPr>
        <p:spPr>
          <a:xfrm>
            <a:off x="4158044" y="3818131"/>
            <a:ext cx="1785557" cy="1613029"/>
          </a:xfrm>
          <a:prstGeom prst="rect">
            <a:avLst/>
          </a:prstGeom>
        </p:spPr>
        <p:txBody>
          <a:bodyPr lIns="0" tIns="0" rIns="0" bIns="0" rtlCol="0" anchor="t">
            <a:spAutoFit/>
          </a:bodyPr>
          <a:lstStyle/>
          <a:p>
            <a:pPr algn="l">
              <a:lnSpc>
                <a:spcPts val="10800"/>
              </a:lnSpc>
            </a:pPr>
            <a:r>
              <a:rPr lang="en-US" sz="9000" spc="150">
                <a:solidFill>
                  <a:srgbClr val="4A55B3"/>
                </a:solidFill>
                <a:latin typeface="Arial"/>
                <a:ea typeface="Arial"/>
                <a:cs typeface="Arial"/>
                <a:sym typeface="Arial"/>
              </a:rPr>
              <a:t>06</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1502569"/>
            <a:ext cx="18288000" cy="7955756"/>
          </a:xfrm>
          <a:custGeom>
            <a:avLst/>
            <a:gdLst/>
            <a:ahLst/>
            <a:cxnLst/>
            <a:rect l="l" t="t" r="r" b="b"/>
            <a:pathLst>
              <a:path w="18288000" h="7955756">
                <a:moveTo>
                  <a:pt x="0" y="0"/>
                </a:moveTo>
                <a:lnTo>
                  <a:pt x="18288000" y="0"/>
                </a:lnTo>
                <a:lnTo>
                  <a:pt x="18288000" y="7955756"/>
                </a:lnTo>
                <a:lnTo>
                  <a:pt x="0" y="7955756"/>
                </a:lnTo>
                <a:lnTo>
                  <a:pt x="0" y="0"/>
                </a:lnTo>
                <a:close/>
              </a:path>
            </a:pathLst>
          </a:custGeom>
          <a:blipFill>
            <a:blip r:embed="rId2"/>
            <a:stretch>
              <a:fillRect t="-856"/>
            </a:stretch>
          </a:blipFill>
        </p:spPr>
      </p:sp>
      <p:sp>
        <p:nvSpPr>
          <p:cNvPr id="3" name="TextBox 3"/>
          <p:cNvSpPr txBox="1"/>
          <p:nvPr/>
        </p:nvSpPr>
        <p:spPr>
          <a:xfrm>
            <a:off x="0" y="841438"/>
            <a:ext cx="16092965" cy="606933"/>
          </a:xfrm>
          <a:prstGeom prst="rect">
            <a:avLst/>
          </a:prstGeom>
        </p:spPr>
        <p:txBody>
          <a:bodyPr lIns="0" tIns="0" rIns="0" bIns="0" rtlCol="0" anchor="t">
            <a:spAutoFit/>
          </a:bodyPr>
          <a:lstStyle/>
          <a:p>
            <a:pPr algn="ctr">
              <a:lnSpc>
                <a:spcPts val="4536"/>
              </a:lnSpc>
            </a:pPr>
            <a:r>
              <a:rPr lang="en-US" sz="4200" b="1">
                <a:solidFill>
                  <a:srgbClr val="000000"/>
                </a:solidFill>
                <a:latin typeface="Arimo Bold"/>
                <a:ea typeface="Arimo Bold"/>
                <a:cs typeface="Arimo Bold"/>
                <a:sym typeface="Arimo Bold"/>
              </a:rPr>
              <a:t>Contributions and Implications </a:t>
            </a:r>
          </a:p>
        </p:txBody>
      </p:sp>
      <p:sp>
        <p:nvSpPr>
          <p:cNvPr id="4" name="AutoShape 4"/>
          <p:cNvSpPr/>
          <p:nvPr/>
        </p:nvSpPr>
        <p:spPr>
          <a:xfrm>
            <a:off x="1002505" y="1497806"/>
            <a:ext cx="16280607" cy="4762"/>
          </a:xfrm>
          <a:prstGeom prst="line">
            <a:avLst/>
          </a:prstGeom>
          <a:ln w="9525" cap="rnd">
            <a:solidFill>
              <a:srgbClr val="000000"/>
            </a:solidFill>
            <a:prstDash val="solid"/>
            <a:headEnd type="none" w="sm" len="sm"/>
            <a:tailEnd type="none" w="sm" len="sm"/>
          </a:ln>
        </p:spPr>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rot="1005">
            <a:off x="1002504" y="1543050"/>
            <a:ext cx="16280608" cy="0"/>
          </a:xfrm>
          <a:prstGeom prst="line">
            <a:avLst/>
          </a:prstGeom>
          <a:ln w="9525" cap="rnd">
            <a:solidFill>
              <a:srgbClr val="000000"/>
            </a:solidFill>
            <a:prstDash val="solid"/>
            <a:headEnd type="none" w="sm" len="sm"/>
            <a:tailEnd type="none" w="sm" len="sm"/>
          </a:ln>
        </p:spPr>
      </p:sp>
      <p:sp>
        <p:nvSpPr>
          <p:cNvPr id="3" name="TextBox 3"/>
          <p:cNvSpPr txBox="1"/>
          <p:nvPr/>
        </p:nvSpPr>
        <p:spPr>
          <a:xfrm>
            <a:off x="1096326" y="890397"/>
            <a:ext cx="16092965" cy="606933"/>
          </a:xfrm>
          <a:prstGeom prst="rect">
            <a:avLst/>
          </a:prstGeom>
        </p:spPr>
        <p:txBody>
          <a:bodyPr lIns="0" tIns="0" rIns="0" bIns="0" rtlCol="0" anchor="t">
            <a:spAutoFit/>
          </a:bodyPr>
          <a:lstStyle/>
          <a:p>
            <a:pPr algn="l">
              <a:lnSpc>
                <a:spcPts val="4536"/>
              </a:lnSpc>
            </a:pPr>
            <a:r>
              <a:rPr lang="en-US" sz="4200" b="1">
                <a:solidFill>
                  <a:srgbClr val="000000"/>
                </a:solidFill>
                <a:latin typeface="Arimo Bold"/>
                <a:ea typeface="Arimo Bold"/>
                <a:cs typeface="Arimo Bold"/>
                <a:sym typeface="Arimo Bold"/>
              </a:rPr>
              <a:t>Challenges </a:t>
            </a:r>
          </a:p>
        </p:txBody>
      </p:sp>
      <p:grpSp>
        <p:nvGrpSpPr>
          <p:cNvPr id="4" name="Group 4"/>
          <p:cNvGrpSpPr/>
          <p:nvPr/>
        </p:nvGrpSpPr>
        <p:grpSpPr>
          <a:xfrm>
            <a:off x="11571761" y="2674618"/>
            <a:ext cx="4343400" cy="1361462"/>
            <a:chOff x="0" y="0"/>
            <a:chExt cx="5791200" cy="1815282"/>
          </a:xfrm>
        </p:grpSpPr>
        <p:sp>
          <p:nvSpPr>
            <p:cNvPr id="5" name="Freeform 5"/>
            <p:cNvSpPr/>
            <p:nvPr/>
          </p:nvSpPr>
          <p:spPr>
            <a:xfrm>
              <a:off x="0" y="0"/>
              <a:ext cx="5791200" cy="1815338"/>
            </a:xfrm>
            <a:custGeom>
              <a:avLst/>
              <a:gdLst/>
              <a:ahLst/>
              <a:cxnLst/>
              <a:rect l="l" t="t" r="r" b="b"/>
              <a:pathLst>
                <a:path w="5791200" h="1815338">
                  <a:moveTo>
                    <a:pt x="0" y="0"/>
                  </a:moveTo>
                  <a:lnTo>
                    <a:pt x="4883531" y="0"/>
                  </a:lnTo>
                  <a:lnTo>
                    <a:pt x="5791200" y="907669"/>
                  </a:lnTo>
                  <a:lnTo>
                    <a:pt x="4883531" y="1815338"/>
                  </a:lnTo>
                  <a:lnTo>
                    <a:pt x="0" y="1815338"/>
                  </a:lnTo>
                  <a:lnTo>
                    <a:pt x="907669" y="907669"/>
                  </a:lnTo>
                  <a:close/>
                </a:path>
              </a:pathLst>
            </a:custGeom>
            <a:solidFill>
              <a:srgbClr val="768394"/>
            </a:solidFill>
          </p:spPr>
        </p:sp>
        <p:sp>
          <p:nvSpPr>
            <p:cNvPr id="6" name="TextBox 6"/>
            <p:cNvSpPr txBox="1"/>
            <p:nvPr/>
          </p:nvSpPr>
          <p:spPr>
            <a:xfrm>
              <a:off x="0" y="-9525"/>
              <a:ext cx="5791200" cy="1824807"/>
            </a:xfrm>
            <a:prstGeom prst="rect">
              <a:avLst/>
            </a:prstGeom>
          </p:spPr>
          <p:txBody>
            <a:bodyPr lIns="50800" tIns="50800" rIns="50800" bIns="50800" rtlCol="0" anchor="ctr"/>
            <a:lstStyle/>
            <a:p>
              <a:pPr algn="ctr">
                <a:lnSpc>
                  <a:spcPts val="2879"/>
                </a:lnSpc>
              </a:pPr>
              <a:r>
                <a:rPr lang="en-US" sz="2400" b="1">
                  <a:solidFill>
                    <a:srgbClr val="FFFFFF"/>
                  </a:solidFill>
                  <a:latin typeface="Arimo Bold"/>
                  <a:ea typeface="Arimo Bold"/>
                  <a:cs typeface="Arimo Bold"/>
                  <a:sym typeface="Arimo Bold"/>
                </a:rPr>
                <a:t>Training with large</a:t>
              </a:r>
            </a:p>
            <a:p>
              <a:pPr algn="ctr">
                <a:lnSpc>
                  <a:spcPts val="2879"/>
                </a:lnSpc>
              </a:pPr>
              <a:r>
                <a:rPr lang="en-US" sz="2400" b="1">
                  <a:solidFill>
                    <a:srgbClr val="FFFFFF"/>
                  </a:solidFill>
                  <a:latin typeface="Arimo Bold"/>
                  <a:ea typeface="Arimo Bold"/>
                  <a:cs typeface="Arimo Bold"/>
                  <a:sym typeface="Arimo Bold"/>
                </a:rPr>
                <a:t> amounts of data</a:t>
              </a:r>
            </a:p>
          </p:txBody>
        </p:sp>
      </p:grpSp>
      <p:sp>
        <p:nvSpPr>
          <p:cNvPr id="7" name="TextBox 7"/>
          <p:cNvSpPr txBox="1"/>
          <p:nvPr/>
        </p:nvSpPr>
        <p:spPr>
          <a:xfrm>
            <a:off x="11895241" y="4305125"/>
            <a:ext cx="3696441" cy="2821305"/>
          </a:xfrm>
          <a:prstGeom prst="rect">
            <a:avLst/>
          </a:prstGeom>
        </p:spPr>
        <p:txBody>
          <a:bodyPr lIns="0" tIns="0" rIns="0" bIns="0" rtlCol="0" anchor="t">
            <a:spAutoFit/>
          </a:bodyPr>
          <a:lstStyle/>
          <a:p>
            <a:pPr algn="just">
              <a:lnSpc>
                <a:spcPts val="3780"/>
              </a:lnSpc>
            </a:pPr>
            <a:r>
              <a:rPr lang="en-US" sz="2100">
                <a:solidFill>
                  <a:srgbClr val="000000"/>
                </a:solidFill>
                <a:latin typeface="Arimo"/>
                <a:ea typeface="Arimo"/>
                <a:cs typeface="Arimo"/>
                <a:sym typeface="Arimo"/>
              </a:rPr>
              <a:t>Extensive datasets covering diverse poses, transitions, and body types. </a:t>
            </a:r>
          </a:p>
          <a:p>
            <a:pPr algn="just">
              <a:lnSpc>
                <a:spcPts val="3780"/>
              </a:lnSpc>
            </a:pPr>
            <a:r>
              <a:rPr lang="en-US" sz="2100">
                <a:solidFill>
                  <a:srgbClr val="000000"/>
                </a:solidFill>
                <a:latin typeface="Arimo"/>
                <a:ea typeface="Arimo"/>
                <a:cs typeface="Arimo"/>
                <a:sym typeface="Arimo"/>
              </a:rPr>
              <a:t>Acquiring and labeling such data accurately is resource-intensive.</a:t>
            </a:r>
          </a:p>
        </p:txBody>
      </p:sp>
      <p:grpSp>
        <p:nvGrpSpPr>
          <p:cNvPr id="8" name="Group 8"/>
          <p:cNvGrpSpPr/>
          <p:nvPr/>
        </p:nvGrpSpPr>
        <p:grpSpPr>
          <a:xfrm>
            <a:off x="6990236" y="2674618"/>
            <a:ext cx="4343400" cy="1361461"/>
            <a:chOff x="0" y="0"/>
            <a:chExt cx="5791200" cy="1815282"/>
          </a:xfrm>
        </p:grpSpPr>
        <p:sp>
          <p:nvSpPr>
            <p:cNvPr id="9" name="Freeform 9"/>
            <p:cNvSpPr/>
            <p:nvPr/>
          </p:nvSpPr>
          <p:spPr>
            <a:xfrm>
              <a:off x="0" y="0"/>
              <a:ext cx="5791200" cy="1815338"/>
            </a:xfrm>
            <a:custGeom>
              <a:avLst/>
              <a:gdLst/>
              <a:ahLst/>
              <a:cxnLst/>
              <a:rect l="l" t="t" r="r" b="b"/>
              <a:pathLst>
                <a:path w="5791200" h="1815338">
                  <a:moveTo>
                    <a:pt x="0" y="0"/>
                  </a:moveTo>
                  <a:lnTo>
                    <a:pt x="4883531" y="0"/>
                  </a:lnTo>
                  <a:lnTo>
                    <a:pt x="5791200" y="907669"/>
                  </a:lnTo>
                  <a:lnTo>
                    <a:pt x="4883531" y="1815338"/>
                  </a:lnTo>
                  <a:lnTo>
                    <a:pt x="0" y="1815338"/>
                  </a:lnTo>
                  <a:lnTo>
                    <a:pt x="907669" y="907669"/>
                  </a:lnTo>
                  <a:close/>
                </a:path>
              </a:pathLst>
            </a:custGeom>
            <a:solidFill>
              <a:srgbClr val="F9ACAB"/>
            </a:solidFill>
          </p:spPr>
        </p:sp>
        <p:sp>
          <p:nvSpPr>
            <p:cNvPr id="10" name="TextBox 10"/>
            <p:cNvSpPr txBox="1"/>
            <p:nvPr/>
          </p:nvSpPr>
          <p:spPr>
            <a:xfrm>
              <a:off x="0" y="-9525"/>
              <a:ext cx="5791200" cy="1824807"/>
            </a:xfrm>
            <a:prstGeom prst="rect">
              <a:avLst/>
            </a:prstGeom>
          </p:spPr>
          <p:txBody>
            <a:bodyPr lIns="50800" tIns="50800" rIns="50800" bIns="50800" rtlCol="0" anchor="ctr"/>
            <a:lstStyle/>
            <a:p>
              <a:pPr algn="ctr">
                <a:lnSpc>
                  <a:spcPts val="2879"/>
                </a:lnSpc>
              </a:pPr>
              <a:r>
                <a:rPr lang="en-US" sz="2400" b="1">
                  <a:solidFill>
                    <a:srgbClr val="FFFFFF"/>
                  </a:solidFill>
                  <a:latin typeface="Arimo Bold"/>
                  <a:ea typeface="Arimo Bold"/>
                  <a:cs typeface="Arimo Bold"/>
                  <a:sym typeface="Arimo Bold"/>
                </a:rPr>
                <a:t>  User Personalization</a:t>
              </a:r>
            </a:p>
          </p:txBody>
        </p:sp>
      </p:grpSp>
      <p:sp>
        <p:nvSpPr>
          <p:cNvPr id="11" name="TextBox 11"/>
          <p:cNvSpPr txBox="1"/>
          <p:nvPr/>
        </p:nvSpPr>
        <p:spPr>
          <a:xfrm>
            <a:off x="7199786" y="4305124"/>
            <a:ext cx="3696441" cy="2821305"/>
          </a:xfrm>
          <a:prstGeom prst="rect">
            <a:avLst/>
          </a:prstGeom>
        </p:spPr>
        <p:txBody>
          <a:bodyPr lIns="0" tIns="0" rIns="0" bIns="0" rtlCol="0" anchor="t">
            <a:spAutoFit/>
          </a:bodyPr>
          <a:lstStyle/>
          <a:p>
            <a:pPr algn="l">
              <a:lnSpc>
                <a:spcPts val="3780"/>
              </a:lnSpc>
            </a:pPr>
            <a:r>
              <a:rPr lang="en-US" sz="2100">
                <a:solidFill>
                  <a:srgbClr val="000000"/>
                </a:solidFill>
                <a:latin typeface="Arimo"/>
                <a:ea typeface="Arimo"/>
                <a:cs typeface="Arimo"/>
                <a:sym typeface="Arimo"/>
              </a:rPr>
              <a:t>Modifying AI models to tailor feedback to individual needs, such as flexibility, injuries, or progress, demands complex algorithms and continuous adaptation.</a:t>
            </a:r>
          </a:p>
        </p:txBody>
      </p:sp>
      <p:grpSp>
        <p:nvGrpSpPr>
          <p:cNvPr id="12" name="Group 12"/>
          <p:cNvGrpSpPr/>
          <p:nvPr/>
        </p:nvGrpSpPr>
        <p:grpSpPr>
          <a:xfrm>
            <a:off x="2419350" y="2674618"/>
            <a:ext cx="4343400" cy="1361462"/>
            <a:chOff x="0" y="0"/>
            <a:chExt cx="5791200" cy="1815282"/>
          </a:xfrm>
        </p:grpSpPr>
        <p:sp>
          <p:nvSpPr>
            <p:cNvPr id="13" name="Freeform 13"/>
            <p:cNvSpPr/>
            <p:nvPr/>
          </p:nvSpPr>
          <p:spPr>
            <a:xfrm>
              <a:off x="0" y="0"/>
              <a:ext cx="5791200" cy="1815338"/>
            </a:xfrm>
            <a:custGeom>
              <a:avLst/>
              <a:gdLst/>
              <a:ahLst/>
              <a:cxnLst/>
              <a:rect l="l" t="t" r="r" b="b"/>
              <a:pathLst>
                <a:path w="5791200" h="1815338">
                  <a:moveTo>
                    <a:pt x="0" y="0"/>
                  </a:moveTo>
                  <a:lnTo>
                    <a:pt x="4883531" y="0"/>
                  </a:lnTo>
                  <a:lnTo>
                    <a:pt x="5791200" y="907669"/>
                  </a:lnTo>
                  <a:lnTo>
                    <a:pt x="4883531" y="1815338"/>
                  </a:lnTo>
                  <a:lnTo>
                    <a:pt x="0" y="1815338"/>
                  </a:lnTo>
                  <a:lnTo>
                    <a:pt x="907669" y="907669"/>
                  </a:lnTo>
                  <a:close/>
                </a:path>
              </a:pathLst>
            </a:custGeom>
            <a:solidFill>
              <a:srgbClr val="878ECD"/>
            </a:solidFill>
          </p:spPr>
        </p:sp>
        <p:sp>
          <p:nvSpPr>
            <p:cNvPr id="14" name="TextBox 14"/>
            <p:cNvSpPr txBox="1"/>
            <p:nvPr/>
          </p:nvSpPr>
          <p:spPr>
            <a:xfrm>
              <a:off x="0" y="-9525"/>
              <a:ext cx="5791200" cy="1824807"/>
            </a:xfrm>
            <a:prstGeom prst="rect">
              <a:avLst/>
            </a:prstGeom>
          </p:spPr>
          <p:txBody>
            <a:bodyPr lIns="50800" tIns="50800" rIns="50800" bIns="50800" rtlCol="0" anchor="ctr"/>
            <a:lstStyle/>
            <a:p>
              <a:pPr algn="ctr">
                <a:lnSpc>
                  <a:spcPts val="2879"/>
                </a:lnSpc>
              </a:pPr>
              <a:r>
                <a:rPr lang="en-US" sz="2400" b="1">
                  <a:solidFill>
                    <a:srgbClr val="000000"/>
                  </a:solidFill>
                  <a:latin typeface="Arimo Bold"/>
                  <a:ea typeface="Arimo Bold"/>
                  <a:cs typeface="Arimo Bold"/>
                  <a:sym typeface="Arimo Bold"/>
                </a:rPr>
                <a:t>Intuition and Human connection</a:t>
              </a:r>
            </a:p>
          </p:txBody>
        </p:sp>
      </p:grpSp>
      <p:sp>
        <p:nvSpPr>
          <p:cNvPr id="15" name="TextBox 15"/>
          <p:cNvSpPr txBox="1"/>
          <p:nvPr/>
        </p:nvSpPr>
        <p:spPr>
          <a:xfrm>
            <a:off x="2634120" y="4305124"/>
            <a:ext cx="3696441" cy="2821305"/>
          </a:xfrm>
          <a:prstGeom prst="rect">
            <a:avLst/>
          </a:prstGeom>
        </p:spPr>
        <p:txBody>
          <a:bodyPr lIns="0" tIns="0" rIns="0" bIns="0" rtlCol="0" anchor="t">
            <a:spAutoFit/>
          </a:bodyPr>
          <a:lstStyle/>
          <a:p>
            <a:pPr algn="just">
              <a:lnSpc>
                <a:spcPts val="3780"/>
              </a:lnSpc>
            </a:pPr>
            <a:r>
              <a:rPr lang="en-US" sz="2100">
                <a:solidFill>
                  <a:srgbClr val="000000"/>
                </a:solidFill>
                <a:latin typeface="Arimo"/>
                <a:ea typeface="Arimo"/>
                <a:cs typeface="Arimo"/>
                <a:sym typeface="Arimo"/>
              </a:rPr>
              <a:t>Unlike human trainers, AI lacks emotional understanding, empathy, and the ability to intuitively adapt guidance based on users' mood, energy, or comfort level.</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rot="1005">
            <a:off x="1002504" y="1543050"/>
            <a:ext cx="16280608" cy="0"/>
          </a:xfrm>
          <a:prstGeom prst="line">
            <a:avLst/>
          </a:prstGeom>
          <a:ln w="9525" cap="rnd">
            <a:solidFill>
              <a:srgbClr val="000000"/>
            </a:solidFill>
            <a:prstDash val="solid"/>
            <a:headEnd type="none" w="sm" len="sm"/>
            <a:tailEnd type="none" w="sm" len="sm"/>
          </a:ln>
        </p:spPr>
      </p:sp>
      <p:sp>
        <p:nvSpPr>
          <p:cNvPr id="3" name="TextBox 3"/>
          <p:cNvSpPr txBox="1"/>
          <p:nvPr/>
        </p:nvSpPr>
        <p:spPr>
          <a:xfrm>
            <a:off x="7705874" y="739521"/>
            <a:ext cx="2876252" cy="606933"/>
          </a:xfrm>
          <a:prstGeom prst="rect">
            <a:avLst/>
          </a:prstGeom>
        </p:spPr>
        <p:txBody>
          <a:bodyPr lIns="0" tIns="0" rIns="0" bIns="0" rtlCol="0" anchor="t">
            <a:spAutoFit/>
          </a:bodyPr>
          <a:lstStyle/>
          <a:p>
            <a:pPr algn="ctr">
              <a:lnSpc>
                <a:spcPts val="4536"/>
              </a:lnSpc>
              <a:spcBef>
                <a:spcPct val="0"/>
              </a:spcBef>
            </a:pPr>
            <a:r>
              <a:rPr lang="en-US" sz="4200" b="1">
                <a:solidFill>
                  <a:srgbClr val="000000"/>
                </a:solidFill>
                <a:latin typeface="Arimo Bold"/>
                <a:ea typeface="Arimo Bold"/>
                <a:cs typeface="Arimo Bold"/>
                <a:sym typeface="Arimo Bold"/>
              </a:rPr>
              <a:t>References</a:t>
            </a:r>
          </a:p>
        </p:txBody>
      </p:sp>
      <p:sp>
        <p:nvSpPr>
          <p:cNvPr id="4" name="TextBox 4"/>
          <p:cNvSpPr txBox="1"/>
          <p:nvPr/>
        </p:nvSpPr>
        <p:spPr>
          <a:xfrm>
            <a:off x="1028700" y="1926431"/>
            <a:ext cx="17259300" cy="8425179"/>
          </a:xfrm>
          <a:prstGeom prst="rect">
            <a:avLst/>
          </a:prstGeom>
        </p:spPr>
        <p:txBody>
          <a:bodyPr lIns="0" tIns="0" rIns="0" bIns="0" rtlCol="0" anchor="t">
            <a:spAutoFit/>
          </a:bodyPr>
          <a:lstStyle/>
          <a:p>
            <a:pPr algn="l">
              <a:lnSpc>
                <a:spcPts val="3920"/>
              </a:lnSpc>
            </a:pPr>
            <a:r>
              <a:rPr lang="en-US" sz="2800" u="sng">
                <a:solidFill>
                  <a:srgbClr val="000000"/>
                </a:solidFill>
                <a:latin typeface="Arimo"/>
                <a:ea typeface="Arimo"/>
                <a:cs typeface="Arimo"/>
                <a:sym typeface="Arimo"/>
              </a:rPr>
              <a:t>https://norma.ncirl.ie/6321/1/jothikasunney.pdf</a:t>
            </a:r>
          </a:p>
          <a:p>
            <a:pPr algn="l">
              <a:lnSpc>
                <a:spcPts val="3920"/>
              </a:lnSpc>
            </a:pPr>
            <a:r>
              <a:rPr lang="en-US" sz="2800" u="sng">
                <a:solidFill>
                  <a:srgbClr val="000000"/>
                </a:solidFill>
                <a:latin typeface="Arimo"/>
                <a:ea typeface="Arimo"/>
                <a:cs typeface="Arimo"/>
                <a:sym typeface="Arimo"/>
                <a:hlinkClick r:id="rId2" tooltip="https://onlinelibrary.wiley.com/doi/10.1155/2022/4311350"/>
              </a:rPr>
              <a:t>https://onlinelibrary.wiley.com/doi/10.1155/2022/4311350</a:t>
            </a:r>
          </a:p>
          <a:p>
            <a:pPr algn="l">
              <a:lnSpc>
                <a:spcPts val="3920"/>
              </a:lnSpc>
            </a:pPr>
            <a:r>
              <a:rPr lang="en-US" sz="2800" u="sng">
                <a:solidFill>
                  <a:srgbClr val="000000"/>
                </a:solidFill>
                <a:latin typeface="Arimo"/>
                <a:ea typeface="Arimo"/>
                <a:cs typeface="Arimo"/>
                <a:sym typeface="Arimo"/>
                <a:hlinkClick r:id="rId3" tooltip="https://www.w3schools.com/python/trypython.asp?filename=demo_ref_math_atan2"/>
              </a:rPr>
              <a:t>https://www.w3schools.com/python/trypython.asp?filename=demo_ref_math_atan2</a:t>
            </a:r>
          </a:p>
          <a:p>
            <a:pPr algn="l">
              <a:lnSpc>
                <a:spcPts val="3920"/>
              </a:lnSpc>
            </a:pPr>
            <a:r>
              <a:rPr lang="en-US" sz="2800" u="sng">
                <a:solidFill>
                  <a:srgbClr val="000000"/>
                </a:solidFill>
                <a:latin typeface="Arimo"/>
                <a:ea typeface="Arimo"/>
                <a:cs typeface="Arimo"/>
                <a:sym typeface="Arimo"/>
                <a:hlinkClick r:id="rId4" tooltip="https://arxiv.org/pdf/2201.07594"/>
              </a:rPr>
              <a:t>https://arxiv.org/pdf/2201.07594</a:t>
            </a:r>
          </a:p>
          <a:p>
            <a:pPr algn="l">
              <a:lnSpc>
                <a:spcPts val="3920"/>
              </a:lnSpc>
            </a:pPr>
            <a:r>
              <a:rPr lang="en-US" sz="2800" u="sng">
                <a:solidFill>
                  <a:srgbClr val="000000"/>
                </a:solidFill>
                <a:latin typeface="Arimo"/>
                <a:ea typeface="Arimo"/>
                <a:cs typeface="Arimo"/>
                <a:sym typeface="Arimo"/>
                <a:hlinkClick r:id="rId5" tooltip="https://ijirt.org/publishedpaper/IJIRT167546_PAPER.pdf"/>
              </a:rPr>
              <a:t>https://ijirt.org/publishedpaper/IJIRT167546_PAPER.pdf</a:t>
            </a:r>
          </a:p>
          <a:p>
            <a:pPr algn="l">
              <a:lnSpc>
                <a:spcPts val="3920"/>
              </a:lnSpc>
            </a:pPr>
            <a:r>
              <a:rPr lang="en-US" sz="2800" u="sng">
                <a:solidFill>
                  <a:srgbClr val="000000"/>
                </a:solidFill>
                <a:latin typeface="Arimo"/>
                <a:ea typeface="Arimo"/>
                <a:cs typeface="Arimo"/>
                <a:sym typeface="Arimo"/>
                <a:hlinkClick r:id="rId6" tooltip="https://archivepp.com/storage/models/article/X7CQtiRRH3VDs0GMJ6IiZ95wgF5cR1PD99hVoIBVgeFQqvacDAmuL4LLrQuE/injuriesharms-resulting-from-incorrect-adjustmentsalignments-performed-by-yoga-asana-practitioners.pdf"/>
              </a:rPr>
              <a:t>https://archivepp.com/storage/models/article/X7CQtiRRH3VDs0GMJ6IiZ95wgF5cR1PD99hVoIBVgeFQqvacDAmuL4LLrQuE/injuriesharms-resulting-from-incorrect-adjustmentsalignments-performed-by-yoga-asana-practitioners.pdf</a:t>
            </a:r>
          </a:p>
          <a:p>
            <a:pPr algn="l">
              <a:lnSpc>
                <a:spcPts val="3920"/>
              </a:lnSpc>
            </a:pPr>
            <a:r>
              <a:rPr lang="en-US" sz="2800" u="sng">
                <a:solidFill>
                  <a:srgbClr val="000000"/>
                </a:solidFill>
                <a:latin typeface="Arimo"/>
                <a:ea typeface="Arimo"/>
                <a:cs typeface="Arimo"/>
                <a:sym typeface="Arimo"/>
                <a:hlinkClick r:id="rId7" tooltip="https://sketchfab.com/3d-models/yoga-pose-virabhadrasana-ii-d64fbdb70eb4471ca4080ee4958c3645"/>
              </a:rPr>
              <a:t>https://sketchfab.com/3d-models/yoga-pose-virabhadrasana-ii-d64fbdb70eb4471ca4080ee4958c3645</a:t>
            </a:r>
          </a:p>
          <a:p>
            <a:pPr algn="l">
              <a:lnSpc>
                <a:spcPts val="3920"/>
              </a:lnSpc>
            </a:pPr>
            <a:r>
              <a:rPr lang="en-US" sz="2800" u="sng">
                <a:solidFill>
                  <a:srgbClr val="000000"/>
                </a:solidFill>
                <a:latin typeface="Arimo"/>
                <a:ea typeface="Arimo"/>
                <a:cs typeface="Arimo"/>
                <a:sym typeface="Arimo"/>
                <a:hlinkClick r:id="rId8" tooltip="https://sketchfab.com/3d-models/yoga-tree-pose-exercise-28172f6e0cd34323bfd142973dcd9a8b"/>
              </a:rPr>
              <a:t>https://sketchfab.com/3d-models/yoga-tree-pose-exercise-28172f6e0cd34323bfd142973dcd9a8b</a:t>
            </a:r>
          </a:p>
          <a:p>
            <a:pPr algn="l">
              <a:lnSpc>
                <a:spcPts val="3920"/>
              </a:lnSpc>
            </a:pPr>
            <a:r>
              <a:rPr lang="en-US" sz="2800" u="sng">
                <a:solidFill>
                  <a:srgbClr val="000000"/>
                </a:solidFill>
                <a:latin typeface="Arimo"/>
                <a:ea typeface="Arimo"/>
                <a:cs typeface="Arimo"/>
                <a:sym typeface="Arimo"/>
                <a:hlinkClick r:id="rId9" tooltip="https://sketchfab.com/3d-models/yoga-plank-exercise-deff1c0b4cd04da3a4a39e71e227db81"/>
              </a:rPr>
              <a:t>https://sketchfab.com/3d-models/yoga-plank-exercise-deff1c0b4cd04da3a4a39e71e227db81</a:t>
            </a:r>
          </a:p>
          <a:p>
            <a:pPr algn="l">
              <a:lnSpc>
                <a:spcPts val="3920"/>
              </a:lnSpc>
            </a:pPr>
            <a:r>
              <a:rPr lang="en-US" sz="2800" u="sng">
                <a:solidFill>
                  <a:srgbClr val="000000"/>
                </a:solidFill>
                <a:latin typeface="Arimo"/>
                <a:ea typeface="Arimo"/>
                <a:cs typeface="Arimo"/>
                <a:sym typeface="Arimo"/>
                <a:hlinkClick r:id="rId10" tooltip="https://sketchfab.com/3d-models/downward-facing-dog-yoga-pose-ae76cb29b8b84c4299d158cf76977c58"/>
              </a:rPr>
              <a:t>https://sketchfab.com/3d-models/downward-facing-dog-yoga-pose-ae76cb29b8b84c4299d158cf76977c58</a:t>
            </a:r>
          </a:p>
          <a:p>
            <a:pPr algn="l">
              <a:lnSpc>
                <a:spcPts val="3920"/>
              </a:lnSpc>
            </a:pPr>
            <a:r>
              <a:rPr lang="en-US" sz="2800" u="sng">
                <a:solidFill>
                  <a:srgbClr val="000000"/>
                </a:solidFill>
                <a:latin typeface="Arimo"/>
                <a:ea typeface="Arimo"/>
                <a:cs typeface="Arimo"/>
                <a:sym typeface="Arimo"/>
                <a:hlinkClick r:id="rId2" tooltip="https://onlinelibrary.wiley.com/doi/10.1155/2022/4311350"/>
              </a:rPr>
              <a:t>https://onlinelibrary.wiley.com/doi/10.1155/2022/4311350</a:t>
            </a:r>
          </a:p>
          <a:p>
            <a:pPr algn="l">
              <a:lnSpc>
                <a:spcPts val="3920"/>
              </a:lnSpc>
            </a:pPr>
            <a:endParaRPr lang="en-US" sz="2800" u="sng">
              <a:solidFill>
                <a:srgbClr val="000000"/>
              </a:solidFill>
              <a:latin typeface="Arimo"/>
              <a:ea typeface="Arimo"/>
              <a:cs typeface="Arimo"/>
              <a:sym typeface="Arimo"/>
              <a:hlinkClick r:id="rId2" tooltip="https://onlinelibrary.wiley.com/doi/10.1155/2022/4311350"/>
            </a:endParaRPr>
          </a:p>
          <a:p>
            <a:pPr algn="l">
              <a:lnSpc>
                <a:spcPts val="3920"/>
              </a:lnSpc>
            </a:pPr>
            <a:endParaRPr lang="en-US" sz="2800" u="sng">
              <a:solidFill>
                <a:srgbClr val="000000"/>
              </a:solidFill>
              <a:latin typeface="Arimo"/>
              <a:ea typeface="Arimo"/>
              <a:cs typeface="Arimo"/>
              <a:sym typeface="Arimo"/>
              <a:hlinkClick r:id="rId2" tooltip="https://onlinelibrary.wiley.com/doi/10.1155/2022/4311350"/>
            </a:endParaRPr>
          </a:p>
          <a:p>
            <a:pPr algn="l">
              <a:lnSpc>
                <a:spcPts val="3920"/>
              </a:lnSpc>
            </a:pPr>
            <a:endParaRPr lang="en-US" sz="2800" u="sng">
              <a:solidFill>
                <a:srgbClr val="000000"/>
              </a:solidFill>
              <a:latin typeface="Arimo"/>
              <a:ea typeface="Arimo"/>
              <a:cs typeface="Arimo"/>
              <a:sym typeface="Arimo"/>
              <a:hlinkClick r:id="rId2" tooltip="https://onlinelibrary.wiley.com/doi/10.1155/2022/4311350"/>
            </a:endParaRPr>
          </a:p>
          <a:p>
            <a:pPr algn="l">
              <a:lnSpc>
                <a:spcPts val="3920"/>
              </a:lnSpc>
            </a:pPr>
            <a:endParaRPr lang="en-US" sz="2800" u="sng">
              <a:solidFill>
                <a:srgbClr val="000000"/>
              </a:solidFill>
              <a:latin typeface="Arimo"/>
              <a:ea typeface="Arimo"/>
              <a:cs typeface="Arimo"/>
              <a:sym typeface="Arimo"/>
              <a:hlinkClick r:id="rId2" tooltip="https://onlinelibrary.wiley.com/doi/10.1155/2022/4311350"/>
            </a:endParaRPr>
          </a:p>
        </p:txBody>
      </p:sp>
      <p:grpSp>
        <p:nvGrpSpPr>
          <p:cNvPr id="5" name="Group 5"/>
          <p:cNvGrpSpPr/>
          <p:nvPr/>
        </p:nvGrpSpPr>
        <p:grpSpPr>
          <a:xfrm>
            <a:off x="-25419" y="-50007"/>
            <a:ext cx="10161752" cy="1998201"/>
            <a:chOff x="0" y="0"/>
            <a:chExt cx="13549002" cy="2664268"/>
          </a:xfrm>
        </p:grpSpPr>
        <p:sp>
          <p:nvSpPr>
            <p:cNvPr id="6" name="Freeform 6"/>
            <p:cNvSpPr/>
            <p:nvPr/>
          </p:nvSpPr>
          <p:spPr>
            <a:xfrm>
              <a:off x="0" y="-127"/>
              <a:ext cx="13548996" cy="2664498"/>
            </a:xfrm>
            <a:custGeom>
              <a:avLst/>
              <a:gdLst/>
              <a:ahLst/>
              <a:cxnLst/>
              <a:rect l="l" t="t" r="r" b="b"/>
              <a:pathLst>
                <a:path w="13548996" h="2664498">
                  <a:moveTo>
                    <a:pt x="0" y="2006139"/>
                  </a:moveTo>
                  <a:cubicBezTo>
                    <a:pt x="0" y="2006139"/>
                    <a:pt x="4316095" y="2664498"/>
                    <a:pt x="8642477" y="1414550"/>
                  </a:cubicBezTo>
                  <a:cubicBezTo>
                    <a:pt x="12968860" y="164661"/>
                    <a:pt x="13121512" y="62402"/>
                    <a:pt x="13335254" y="31237"/>
                  </a:cubicBezTo>
                  <a:cubicBezTo>
                    <a:pt x="13548996" y="0"/>
                    <a:pt x="0" y="31237"/>
                    <a:pt x="0" y="31237"/>
                  </a:cubicBezTo>
                  <a:lnTo>
                    <a:pt x="0" y="2006139"/>
                  </a:lnTo>
                  <a:close/>
                </a:path>
              </a:pathLst>
            </a:custGeom>
            <a:solidFill>
              <a:srgbClr val="D4D6EC">
                <a:alpha val="72941"/>
              </a:srgbClr>
            </a:solidFill>
          </p:spPr>
        </p: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rot="1005">
            <a:off x="1002504" y="1543050"/>
            <a:ext cx="16280608" cy="0"/>
          </a:xfrm>
          <a:prstGeom prst="line">
            <a:avLst/>
          </a:prstGeom>
          <a:ln w="9525" cap="rnd">
            <a:solidFill>
              <a:srgbClr val="000000"/>
            </a:solidFill>
            <a:prstDash val="solid"/>
            <a:headEnd type="none" w="sm" len="sm"/>
            <a:tailEnd type="none" w="sm" len="sm"/>
          </a:ln>
        </p:spPr>
      </p:sp>
      <p:sp>
        <p:nvSpPr>
          <p:cNvPr id="3" name="Freeform 3"/>
          <p:cNvSpPr/>
          <p:nvPr/>
        </p:nvSpPr>
        <p:spPr>
          <a:xfrm>
            <a:off x="-65314" y="2080260"/>
            <a:ext cx="18350706" cy="8041664"/>
          </a:xfrm>
          <a:custGeom>
            <a:avLst/>
            <a:gdLst/>
            <a:ahLst/>
            <a:cxnLst/>
            <a:rect l="l" t="t" r="r" b="b"/>
            <a:pathLst>
              <a:path w="18350706" h="8041664">
                <a:moveTo>
                  <a:pt x="0" y="0"/>
                </a:moveTo>
                <a:lnTo>
                  <a:pt x="18350706" y="0"/>
                </a:lnTo>
                <a:lnTo>
                  <a:pt x="18350706" y="8041664"/>
                </a:lnTo>
                <a:lnTo>
                  <a:pt x="0" y="804166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4" name="Group 4"/>
          <p:cNvGrpSpPr/>
          <p:nvPr/>
        </p:nvGrpSpPr>
        <p:grpSpPr>
          <a:xfrm>
            <a:off x="-9525" y="-9525"/>
            <a:ext cx="257175" cy="257175"/>
            <a:chOff x="0" y="0"/>
            <a:chExt cx="342900" cy="342900"/>
          </a:xfrm>
        </p:grpSpPr>
        <p:sp>
          <p:nvSpPr>
            <p:cNvPr id="5" name="Freeform 5"/>
            <p:cNvSpPr/>
            <p:nvPr/>
          </p:nvSpPr>
          <p:spPr>
            <a:xfrm>
              <a:off x="12700" y="12700"/>
              <a:ext cx="317500" cy="317500"/>
            </a:xfrm>
            <a:custGeom>
              <a:avLst/>
              <a:gdLst/>
              <a:ahLst/>
              <a:cxnLst/>
              <a:rect l="l" t="t" r="r" b="b"/>
              <a:pathLst>
                <a:path w="317500" h="317500">
                  <a:moveTo>
                    <a:pt x="0" y="0"/>
                  </a:moveTo>
                  <a:lnTo>
                    <a:pt x="317500" y="0"/>
                  </a:lnTo>
                  <a:lnTo>
                    <a:pt x="317500" y="317500"/>
                  </a:lnTo>
                  <a:lnTo>
                    <a:pt x="0" y="317500"/>
                  </a:lnTo>
                  <a:close/>
                </a:path>
              </a:pathLst>
            </a:custGeom>
            <a:solidFill>
              <a:srgbClr val="4A55B3"/>
            </a:solidFill>
          </p:spPr>
        </p:sp>
        <p:sp>
          <p:nvSpPr>
            <p:cNvPr id="6" name="Freeform 6"/>
            <p:cNvSpPr/>
            <p:nvPr/>
          </p:nvSpPr>
          <p:spPr>
            <a:xfrm>
              <a:off x="0" y="0"/>
              <a:ext cx="342900" cy="342900"/>
            </a:xfrm>
            <a:custGeom>
              <a:avLst/>
              <a:gdLst/>
              <a:ahLst/>
              <a:cxnLst/>
              <a:rect l="l" t="t" r="r" b="b"/>
              <a:pathLst>
                <a:path w="342900" h="342900">
                  <a:moveTo>
                    <a:pt x="12700" y="0"/>
                  </a:moveTo>
                  <a:lnTo>
                    <a:pt x="330200" y="0"/>
                  </a:lnTo>
                  <a:cubicBezTo>
                    <a:pt x="337185" y="0"/>
                    <a:pt x="342900" y="5715"/>
                    <a:pt x="342900" y="12700"/>
                  </a:cubicBezTo>
                  <a:lnTo>
                    <a:pt x="342900" y="330200"/>
                  </a:lnTo>
                  <a:cubicBezTo>
                    <a:pt x="342900" y="337185"/>
                    <a:pt x="337185" y="342900"/>
                    <a:pt x="330200" y="342900"/>
                  </a:cubicBezTo>
                  <a:lnTo>
                    <a:pt x="12700" y="342900"/>
                  </a:lnTo>
                  <a:cubicBezTo>
                    <a:pt x="5715" y="342900"/>
                    <a:pt x="0" y="337185"/>
                    <a:pt x="0" y="330200"/>
                  </a:cubicBezTo>
                  <a:lnTo>
                    <a:pt x="0" y="12700"/>
                  </a:lnTo>
                  <a:cubicBezTo>
                    <a:pt x="0" y="5715"/>
                    <a:pt x="5715" y="0"/>
                    <a:pt x="12700" y="0"/>
                  </a:cubicBezTo>
                  <a:moveTo>
                    <a:pt x="12700" y="25400"/>
                  </a:moveTo>
                  <a:lnTo>
                    <a:pt x="12700" y="12700"/>
                  </a:lnTo>
                  <a:lnTo>
                    <a:pt x="25400" y="12700"/>
                  </a:lnTo>
                  <a:lnTo>
                    <a:pt x="25400" y="330200"/>
                  </a:lnTo>
                  <a:lnTo>
                    <a:pt x="12700" y="330200"/>
                  </a:lnTo>
                  <a:lnTo>
                    <a:pt x="12700" y="317500"/>
                  </a:lnTo>
                  <a:lnTo>
                    <a:pt x="330200" y="317500"/>
                  </a:lnTo>
                  <a:lnTo>
                    <a:pt x="330200" y="330200"/>
                  </a:lnTo>
                  <a:lnTo>
                    <a:pt x="317500" y="330200"/>
                  </a:lnTo>
                  <a:lnTo>
                    <a:pt x="317500" y="12700"/>
                  </a:lnTo>
                  <a:lnTo>
                    <a:pt x="330200" y="12700"/>
                  </a:lnTo>
                  <a:lnTo>
                    <a:pt x="330200" y="25400"/>
                  </a:lnTo>
                  <a:lnTo>
                    <a:pt x="12700" y="25400"/>
                  </a:lnTo>
                  <a:close/>
                </a:path>
              </a:pathLst>
            </a:custGeom>
            <a:solidFill>
              <a:srgbClr val="343C83"/>
            </a:solidFill>
          </p:spPr>
        </p:sp>
      </p:grpSp>
      <p:sp>
        <p:nvSpPr>
          <p:cNvPr id="7" name="TextBox 7"/>
          <p:cNvSpPr txBox="1"/>
          <p:nvPr/>
        </p:nvSpPr>
        <p:spPr>
          <a:xfrm>
            <a:off x="8708022" y="2944855"/>
            <a:ext cx="7956234" cy="1436751"/>
          </a:xfrm>
          <a:prstGeom prst="rect">
            <a:avLst/>
          </a:prstGeom>
        </p:spPr>
        <p:txBody>
          <a:bodyPr lIns="0" tIns="0" rIns="0" bIns="0" rtlCol="0" anchor="t">
            <a:spAutoFit/>
          </a:bodyPr>
          <a:lstStyle/>
          <a:p>
            <a:pPr algn="l">
              <a:lnSpc>
                <a:spcPts val="10692"/>
              </a:lnSpc>
            </a:pPr>
            <a:r>
              <a:rPr lang="en-US" sz="9900" b="1">
                <a:solidFill>
                  <a:srgbClr val="000000"/>
                </a:solidFill>
                <a:latin typeface="Arimo Bold"/>
                <a:ea typeface="Arimo Bold"/>
                <a:cs typeface="Arimo Bold"/>
                <a:sym typeface="Arimo Bold"/>
              </a:rPr>
              <a:t>Thank you..</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rot="1005">
            <a:off x="1002504" y="1543050"/>
            <a:ext cx="16280608" cy="0"/>
          </a:xfrm>
          <a:prstGeom prst="line">
            <a:avLst/>
          </a:prstGeom>
          <a:ln w="9525" cap="rnd">
            <a:solidFill>
              <a:srgbClr val="000000"/>
            </a:solidFill>
            <a:prstDash val="solid"/>
            <a:headEnd type="none" w="sm" len="sm"/>
            <a:tailEnd type="none" w="sm" len="sm"/>
          </a:ln>
        </p:spPr>
      </p:sp>
      <p:grpSp>
        <p:nvGrpSpPr>
          <p:cNvPr id="3" name="Group 3"/>
          <p:cNvGrpSpPr/>
          <p:nvPr/>
        </p:nvGrpSpPr>
        <p:grpSpPr>
          <a:xfrm>
            <a:off x="-7288" y="485775"/>
            <a:ext cx="8830695" cy="9801225"/>
            <a:chOff x="0" y="0"/>
            <a:chExt cx="11774260" cy="13068300"/>
          </a:xfrm>
        </p:grpSpPr>
        <p:sp>
          <p:nvSpPr>
            <p:cNvPr id="4" name="Freeform 4"/>
            <p:cNvSpPr/>
            <p:nvPr/>
          </p:nvSpPr>
          <p:spPr>
            <a:xfrm>
              <a:off x="0" y="0"/>
              <a:ext cx="11774297" cy="13068300"/>
            </a:xfrm>
            <a:custGeom>
              <a:avLst/>
              <a:gdLst/>
              <a:ahLst/>
              <a:cxnLst/>
              <a:rect l="l" t="t" r="r" b="b"/>
              <a:pathLst>
                <a:path w="11774297" h="13068300">
                  <a:moveTo>
                    <a:pt x="0" y="240411"/>
                  </a:moveTo>
                  <a:cubicBezTo>
                    <a:pt x="0" y="240411"/>
                    <a:pt x="6171692" y="0"/>
                    <a:pt x="8272653" y="3168777"/>
                  </a:cubicBezTo>
                  <a:cubicBezTo>
                    <a:pt x="10373615" y="6337554"/>
                    <a:pt x="8710295" y="8304276"/>
                    <a:pt x="10242297" y="10424033"/>
                  </a:cubicBezTo>
                  <a:cubicBezTo>
                    <a:pt x="11774297" y="12543791"/>
                    <a:pt x="11621008" y="13068300"/>
                    <a:pt x="11621008" y="13068300"/>
                  </a:cubicBezTo>
                  <a:cubicBezTo>
                    <a:pt x="0" y="13068300"/>
                    <a:pt x="0" y="13068300"/>
                    <a:pt x="0" y="13068300"/>
                  </a:cubicBezTo>
                  <a:cubicBezTo>
                    <a:pt x="0" y="371475"/>
                    <a:pt x="0" y="371475"/>
                    <a:pt x="0" y="371475"/>
                  </a:cubicBezTo>
                </a:path>
              </a:pathLst>
            </a:custGeom>
            <a:solidFill>
              <a:srgbClr val="F9ACAB">
                <a:alpha val="38824"/>
              </a:srgbClr>
            </a:solidFill>
          </p:spPr>
        </p:sp>
      </p:grpSp>
      <p:sp>
        <p:nvSpPr>
          <p:cNvPr id="5" name="Freeform 5"/>
          <p:cNvSpPr/>
          <p:nvPr/>
        </p:nvSpPr>
        <p:spPr>
          <a:xfrm>
            <a:off x="12089017" y="1196276"/>
            <a:ext cx="6192085" cy="1802340"/>
          </a:xfrm>
          <a:custGeom>
            <a:avLst/>
            <a:gdLst/>
            <a:ahLst/>
            <a:cxnLst/>
            <a:rect l="l" t="t" r="r" b="b"/>
            <a:pathLst>
              <a:path w="6192085" h="1802340">
                <a:moveTo>
                  <a:pt x="0" y="0"/>
                </a:moveTo>
                <a:lnTo>
                  <a:pt x="6192086" y="0"/>
                </a:lnTo>
                <a:lnTo>
                  <a:pt x="6192086" y="1802340"/>
                </a:lnTo>
                <a:lnTo>
                  <a:pt x="0" y="180234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6" name="Group 6"/>
          <p:cNvGrpSpPr/>
          <p:nvPr/>
        </p:nvGrpSpPr>
        <p:grpSpPr>
          <a:xfrm>
            <a:off x="14428584" y="1311857"/>
            <a:ext cx="1854272" cy="1863087"/>
            <a:chOff x="0" y="0"/>
            <a:chExt cx="2472362" cy="2484116"/>
          </a:xfrm>
        </p:grpSpPr>
        <p:sp>
          <p:nvSpPr>
            <p:cNvPr id="7" name="Freeform 7"/>
            <p:cNvSpPr/>
            <p:nvPr/>
          </p:nvSpPr>
          <p:spPr>
            <a:xfrm>
              <a:off x="0" y="0"/>
              <a:ext cx="2472436" cy="2484120"/>
            </a:xfrm>
            <a:custGeom>
              <a:avLst/>
              <a:gdLst/>
              <a:ahLst/>
              <a:cxnLst/>
              <a:rect l="l" t="t" r="r" b="b"/>
              <a:pathLst>
                <a:path w="2472436" h="2484120">
                  <a:moveTo>
                    <a:pt x="0" y="1242060"/>
                  </a:moveTo>
                  <a:cubicBezTo>
                    <a:pt x="0" y="556133"/>
                    <a:pt x="553466" y="0"/>
                    <a:pt x="1236218" y="0"/>
                  </a:cubicBezTo>
                  <a:cubicBezTo>
                    <a:pt x="1918970" y="0"/>
                    <a:pt x="2472436" y="556133"/>
                    <a:pt x="2472436" y="1242060"/>
                  </a:cubicBezTo>
                  <a:cubicBezTo>
                    <a:pt x="2472436" y="1927987"/>
                    <a:pt x="1918970" y="2484120"/>
                    <a:pt x="1236218" y="2484120"/>
                  </a:cubicBezTo>
                  <a:cubicBezTo>
                    <a:pt x="553466" y="2484120"/>
                    <a:pt x="0" y="1927987"/>
                    <a:pt x="0" y="1242060"/>
                  </a:cubicBezTo>
                  <a:close/>
                </a:path>
              </a:pathLst>
            </a:custGeom>
            <a:solidFill>
              <a:srgbClr val="F9ACAB"/>
            </a:solidFill>
          </p:spPr>
        </p:sp>
      </p:grpSp>
      <p:sp>
        <p:nvSpPr>
          <p:cNvPr id="8" name="Freeform 8"/>
          <p:cNvSpPr/>
          <p:nvPr/>
        </p:nvSpPr>
        <p:spPr>
          <a:xfrm>
            <a:off x="0" y="7392662"/>
            <a:ext cx="3339291" cy="1511838"/>
          </a:xfrm>
          <a:custGeom>
            <a:avLst/>
            <a:gdLst/>
            <a:ahLst/>
            <a:cxnLst/>
            <a:rect l="l" t="t" r="r" b="b"/>
            <a:pathLst>
              <a:path w="3339291" h="1511838">
                <a:moveTo>
                  <a:pt x="0" y="0"/>
                </a:moveTo>
                <a:lnTo>
                  <a:pt x="3339291" y="0"/>
                </a:lnTo>
                <a:lnTo>
                  <a:pt x="3339291" y="1511838"/>
                </a:lnTo>
                <a:lnTo>
                  <a:pt x="0" y="151183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9" name="Freeform 9"/>
          <p:cNvSpPr/>
          <p:nvPr/>
        </p:nvSpPr>
        <p:spPr>
          <a:xfrm>
            <a:off x="2276289" y="7910103"/>
            <a:ext cx="5826168" cy="1664358"/>
          </a:xfrm>
          <a:custGeom>
            <a:avLst/>
            <a:gdLst/>
            <a:ahLst/>
            <a:cxnLst/>
            <a:rect l="l" t="t" r="r" b="b"/>
            <a:pathLst>
              <a:path w="5826168" h="1664358">
                <a:moveTo>
                  <a:pt x="0" y="0"/>
                </a:moveTo>
                <a:lnTo>
                  <a:pt x="5826168" y="0"/>
                </a:lnTo>
                <a:lnTo>
                  <a:pt x="5826168" y="1664358"/>
                </a:lnTo>
                <a:lnTo>
                  <a:pt x="0" y="166435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0" name="Freeform 10"/>
          <p:cNvSpPr/>
          <p:nvPr/>
        </p:nvSpPr>
        <p:spPr>
          <a:xfrm>
            <a:off x="8521557" y="3174944"/>
            <a:ext cx="9612852" cy="7200900"/>
          </a:xfrm>
          <a:custGeom>
            <a:avLst/>
            <a:gdLst/>
            <a:ahLst/>
            <a:cxnLst/>
            <a:rect l="l" t="t" r="r" b="b"/>
            <a:pathLst>
              <a:path w="9612852" h="7200900">
                <a:moveTo>
                  <a:pt x="0" y="0"/>
                </a:moveTo>
                <a:lnTo>
                  <a:pt x="9612852" y="0"/>
                </a:lnTo>
                <a:lnTo>
                  <a:pt x="9612852" y="7200900"/>
                </a:lnTo>
                <a:lnTo>
                  <a:pt x="0" y="720090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1" name="TextBox 11"/>
          <p:cNvSpPr txBox="1"/>
          <p:nvPr/>
        </p:nvSpPr>
        <p:spPr>
          <a:xfrm>
            <a:off x="8102457" y="3401889"/>
            <a:ext cx="8723619" cy="1223010"/>
          </a:xfrm>
          <a:prstGeom prst="rect">
            <a:avLst/>
          </a:prstGeom>
        </p:spPr>
        <p:txBody>
          <a:bodyPr lIns="0" tIns="0" rIns="0" bIns="0" rtlCol="0" anchor="t">
            <a:spAutoFit/>
          </a:bodyPr>
          <a:lstStyle/>
          <a:p>
            <a:pPr algn="l">
              <a:lnSpc>
                <a:spcPts val="4536"/>
              </a:lnSpc>
            </a:pPr>
            <a:r>
              <a:rPr lang="en-US" sz="4200" b="1">
                <a:solidFill>
                  <a:srgbClr val="000000"/>
                </a:solidFill>
                <a:latin typeface="Arimo Bold"/>
                <a:ea typeface="Arimo Bold"/>
                <a:cs typeface="Arimo Bold"/>
                <a:sym typeface="Arimo Bold"/>
              </a:rPr>
              <a:t>Motivation of the Project</a:t>
            </a:r>
          </a:p>
        </p:txBody>
      </p:sp>
      <p:sp>
        <p:nvSpPr>
          <p:cNvPr id="12" name="TextBox 12"/>
          <p:cNvSpPr txBox="1"/>
          <p:nvPr/>
        </p:nvSpPr>
        <p:spPr>
          <a:xfrm>
            <a:off x="4073954" y="3082987"/>
            <a:ext cx="1785557" cy="1613029"/>
          </a:xfrm>
          <a:prstGeom prst="rect">
            <a:avLst/>
          </a:prstGeom>
        </p:spPr>
        <p:txBody>
          <a:bodyPr lIns="0" tIns="0" rIns="0" bIns="0" rtlCol="0" anchor="t">
            <a:spAutoFit/>
          </a:bodyPr>
          <a:lstStyle/>
          <a:p>
            <a:pPr algn="l">
              <a:lnSpc>
                <a:spcPts val="10800"/>
              </a:lnSpc>
            </a:pPr>
            <a:r>
              <a:rPr lang="en-US" sz="9000" spc="150">
                <a:solidFill>
                  <a:srgbClr val="4A55B3"/>
                </a:solidFill>
                <a:latin typeface="Arial"/>
                <a:ea typeface="Arial"/>
                <a:cs typeface="Arial"/>
                <a:sym typeface="Arial"/>
              </a:rPr>
              <a:t>01</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rot="1005">
            <a:off x="1002504" y="1543050"/>
            <a:ext cx="16280608" cy="0"/>
          </a:xfrm>
          <a:prstGeom prst="line">
            <a:avLst/>
          </a:prstGeom>
          <a:ln w="9525" cap="rnd">
            <a:solidFill>
              <a:srgbClr val="000000"/>
            </a:solidFill>
            <a:prstDash val="solid"/>
            <a:headEnd type="none" w="sm" len="sm"/>
            <a:tailEnd type="none" w="sm" len="sm"/>
          </a:ln>
        </p:spPr>
      </p:sp>
      <p:sp>
        <p:nvSpPr>
          <p:cNvPr id="3" name="Freeform 3"/>
          <p:cNvSpPr/>
          <p:nvPr/>
        </p:nvSpPr>
        <p:spPr>
          <a:xfrm>
            <a:off x="851895" y="1444958"/>
            <a:ext cx="14080658" cy="1886307"/>
          </a:xfrm>
          <a:custGeom>
            <a:avLst/>
            <a:gdLst/>
            <a:ahLst/>
            <a:cxnLst/>
            <a:rect l="l" t="t" r="r" b="b"/>
            <a:pathLst>
              <a:path w="14080658" h="1886307">
                <a:moveTo>
                  <a:pt x="0" y="0"/>
                </a:moveTo>
                <a:lnTo>
                  <a:pt x="14080658" y="0"/>
                </a:lnTo>
                <a:lnTo>
                  <a:pt x="14080658" y="1886306"/>
                </a:lnTo>
                <a:lnTo>
                  <a:pt x="0" y="188630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AutoShape 4"/>
          <p:cNvSpPr/>
          <p:nvPr/>
        </p:nvSpPr>
        <p:spPr>
          <a:xfrm rot="5388914">
            <a:off x="-2368913" y="6223668"/>
            <a:ext cx="7384555" cy="0"/>
          </a:xfrm>
          <a:prstGeom prst="line">
            <a:avLst/>
          </a:prstGeom>
          <a:ln w="9525" cap="rnd">
            <a:solidFill>
              <a:srgbClr val="F9ACAB"/>
            </a:solidFill>
            <a:prstDash val="solid"/>
            <a:headEnd type="none" w="sm" len="sm"/>
            <a:tailEnd type="none" w="sm" len="sm"/>
          </a:ln>
        </p:spPr>
      </p:sp>
      <p:grpSp>
        <p:nvGrpSpPr>
          <p:cNvPr id="5" name="Group 5"/>
          <p:cNvGrpSpPr/>
          <p:nvPr/>
        </p:nvGrpSpPr>
        <p:grpSpPr>
          <a:xfrm>
            <a:off x="1054466" y="2022351"/>
            <a:ext cx="731520" cy="731520"/>
            <a:chOff x="0" y="0"/>
            <a:chExt cx="975360" cy="975360"/>
          </a:xfrm>
        </p:grpSpPr>
        <p:sp>
          <p:nvSpPr>
            <p:cNvPr id="6" name="Freeform 6"/>
            <p:cNvSpPr/>
            <p:nvPr/>
          </p:nvSpPr>
          <p:spPr>
            <a:xfrm>
              <a:off x="0" y="0"/>
              <a:ext cx="975360" cy="975360"/>
            </a:xfrm>
            <a:custGeom>
              <a:avLst/>
              <a:gdLst/>
              <a:ahLst/>
              <a:cxnLst/>
              <a:rect l="l" t="t" r="r" b="b"/>
              <a:pathLst>
                <a:path w="975360" h="975360">
                  <a:moveTo>
                    <a:pt x="0" y="487680"/>
                  </a:moveTo>
                  <a:cubicBezTo>
                    <a:pt x="0" y="218313"/>
                    <a:pt x="218313" y="0"/>
                    <a:pt x="487680" y="0"/>
                  </a:cubicBezTo>
                  <a:cubicBezTo>
                    <a:pt x="757047" y="0"/>
                    <a:pt x="975360" y="218313"/>
                    <a:pt x="975360" y="487680"/>
                  </a:cubicBezTo>
                  <a:cubicBezTo>
                    <a:pt x="975360" y="757047"/>
                    <a:pt x="757047" y="975360"/>
                    <a:pt x="487680" y="975360"/>
                  </a:cubicBezTo>
                  <a:cubicBezTo>
                    <a:pt x="218313" y="975360"/>
                    <a:pt x="0" y="757047"/>
                    <a:pt x="0" y="487680"/>
                  </a:cubicBezTo>
                  <a:close/>
                </a:path>
              </a:pathLst>
            </a:custGeom>
            <a:solidFill>
              <a:srgbClr val="F9ACAB"/>
            </a:solidFill>
          </p:spPr>
        </p:sp>
        <p:sp>
          <p:nvSpPr>
            <p:cNvPr id="7" name="TextBox 7"/>
            <p:cNvSpPr txBox="1"/>
            <p:nvPr/>
          </p:nvSpPr>
          <p:spPr>
            <a:xfrm>
              <a:off x="0" y="-38100"/>
              <a:ext cx="975360" cy="1013460"/>
            </a:xfrm>
            <a:prstGeom prst="rect">
              <a:avLst/>
            </a:prstGeom>
          </p:spPr>
          <p:txBody>
            <a:bodyPr lIns="50800" tIns="50800" rIns="50800" bIns="50800" rtlCol="0" anchor="ctr"/>
            <a:lstStyle/>
            <a:p>
              <a:pPr algn="ctr">
                <a:lnSpc>
                  <a:spcPts val="1980"/>
                </a:lnSpc>
              </a:pPr>
              <a:r>
                <a:rPr lang="en-US" sz="1650" b="1">
                  <a:solidFill>
                    <a:srgbClr val="FFFFFF"/>
                  </a:solidFill>
                  <a:latin typeface="Arial Bold"/>
                  <a:ea typeface="Arial Bold"/>
                  <a:cs typeface="Arial Bold"/>
                  <a:sym typeface="Arial Bold"/>
                </a:rPr>
                <a:t>01</a:t>
              </a:r>
            </a:p>
          </p:txBody>
        </p:sp>
      </p:grpSp>
      <p:sp>
        <p:nvSpPr>
          <p:cNvPr id="8" name="Freeform 8"/>
          <p:cNvSpPr/>
          <p:nvPr/>
        </p:nvSpPr>
        <p:spPr>
          <a:xfrm>
            <a:off x="5452303" y="2782526"/>
            <a:ext cx="10611594" cy="1886307"/>
          </a:xfrm>
          <a:custGeom>
            <a:avLst/>
            <a:gdLst/>
            <a:ahLst/>
            <a:cxnLst/>
            <a:rect l="l" t="t" r="r" b="b"/>
            <a:pathLst>
              <a:path w="10611594" h="1886307">
                <a:moveTo>
                  <a:pt x="0" y="0"/>
                </a:moveTo>
                <a:lnTo>
                  <a:pt x="10611594" y="0"/>
                </a:lnTo>
                <a:lnTo>
                  <a:pt x="10611594" y="1886306"/>
                </a:lnTo>
                <a:lnTo>
                  <a:pt x="0" y="188630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9" name="AutoShape 9"/>
          <p:cNvSpPr/>
          <p:nvPr/>
        </p:nvSpPr>
        <p:spPr>
          <a:xfrm rot="5386425">
            <a:off x="2945784" y="6900694"/>
            <a:ext cx="6030512" cy="0"/>
          </a:xfrm>
          <a:prstGeom prst="line">
            <a:avLst/>
          </a:prstGeom>
          <a:ln w="9525" cap="rnd">
            <a:solidFill>
              <a:srgbClr val="878ECD"/>
            </a:solidFill>
            <a:prstDash val="solid"/>
            <a:headEnd type="none" w="sm" len="sm"/>
            <a:tailEnd type="none" w="sm" len="sm"/>
          </a:ln>
        </p:spPr>
      </p:sp>
      <p:grpSp>
        <p:nvGrpSpPr>
          <p:cNvPr id="10" name="Group 10"/>
          <p:cNvGrpSpPr/>
          <p:nvPr/>
        </p:nvGrpSpPr>
        <p:grpSpPr>
          <a:xfrm>
            <a:off x="5678806" y="3363489"/>
            <a:ext cx="731520" cy="731520"/>
            <a:chOff x="0" y="0"/>
            <a:chExt cx="975360" cy="975360"/>
          </a:xfrm>
        </p:grpSpPr>
        <p:sp>
          <p:nvSpPr>
            <p:cNvPr id="11" name="Freeform 11"/>
            <p:cNvSpPr/>
            <p:nvPr/>
          </p:nvSpPr>
          <p:spPr>
            <a:xfrm>
              <a:off x="0" y="0"/>
              <a:ext cx="975360" cy="975360"/>
            </a:xfrm>
            <a:custGeom>
              <a:avLst/>
              <a:gdLst/>
              <a:ahLst/>
              <a:cxnLst/>
              <a:rect l="l" t="t" r="r" b="b"/>
              <a:pathLst>
                <a:path w="975360" h="975360">
                  <a:moveTo>
                    <a:pt x="0" y="487680"/>
                  </a:moveTo>
                  <a:cubicBezTo>
                    <a:pt x="0" y="218313"/>
                    <a:pt x="218313" y="0"/>
                    <a:pt x="487680" y="0"/>
                  </a:cubicBezTo>
                  <a:cubicBezTo>
                    <a:pt x="757047" y="0"/>
                    <a:pt x="975360" y="218313"/>
                    <a:pt x="975360" y="487680"/>
                  </a:cubicBezTo>
                  <a:cubicBezTo>
                    <a:pt x="975360" y="757047"/>
                    <a:pt x="757047" y="975360"/>
                    <a:pt x="487680" y="975360"/>
                  </a:cubicBezTo>
                  <a:cubicBezTo>
                    <a:pt x="218313" y="975360"/>
                    <a:pt x="0" y="757047"/>
                    <a:pt x="0" y="487680"/>
                  </a:cubicBezTo>
                  <a:close/>
                </a:path>
              </a:pathLst>
            </a:custGeom>
            <a:solidFill>
              <a:srgbClr val="878ECD"/>
            </a:solidFill>
          </p:spPr>
        </p:sp>
        <p:sp>
          <p:nvSpPr>
            <p:cNvPr id="12" name="TextBox 12"/>
            <p:cNvSpPr txBox="1"/>
            <p:nvPr/>
          </p:nvSpPr>
          <p:spPr>
            <a:xfrm>
              <a:off x="0" y="-38100"/>
              <a:ext cx="975360" cy="1013460"/>
            </a:xfrm>
            <a:prstGeom prst="rect">
              <a:avLst/>
            </a:prstGeom>
          </p:spPr>
          <p:txBody>
            <a:bodyPr lIns="50800" tIns="50800" rIns="50800" bIns="50800" rtlCol="0" anchor="ctr"/>
            <a:lstStyle/>
            <a:p>
              <a:pPr algn="ctr">
                <a:lnSpc>
                  <a:spcPts val="1980"/>
                </a:lnSpc>
              </a:pPr>
              <a:r>
                <a:rPr lang="en-US" sz="1650" b="1">
                  <a:solidFill>
                    <a:srgbClr val="FFFFFF"/>
                  </a:solidFill>
                  <a:latin typeface="Arial Bold"/>
                  <a:ea typeface="Arial Bold"/>
                  <a:cs typeface="Arial Bold"/>
                  <a:sym typeface="Arial Bold"/>
                </a:rPr>
                <a:t>02</a:t>
              </a:r>
            </a:p>
          </p:txBody>
        </p:sp>
      </p:grpSp>
      <p:sp>
        <p:nvSpPr>
          <p:cNvPr id="13" name="AutoShape 13"/>
          <p:cNvSpPr/>
          <p:nvPr/>
        </p:nvSpPr>
        <p:spPr>
          <a:xfrm rot="5382967">
            <a:off x="9117072" y="7512831"/>
            <a:ext cx="4806249" cy="0"/>
          </a:xfrm>
          <a:prstGeom prst="line">
            <a:avLst/>
          </a:prstGeom>
          <a:ln w="9525" cap="rnd">
            <a:solidFill>
              <a:srgbClr val="4A55B3"/>
            </a:solidFill>
            <a:prstDash val="solid"/>
            <a:headEnd type="none" w="sm" len="sm"/>
            <a:tailEnd type="none" w="sm" len="sm"/>
          </a:ln>
        </p:spPr>
      </p:sp>
      <p:sp>
        <p:nvSpPr>
          <p:cNvPr id="14" name="Freeform 14"/>
          <p:cNvSpPr/>
          <p:nvPr/>
        </p:nvSpPr>
        <p:spPr>
          <a:xfrm>
            <a:off x="10758101" y="4120094"/>
            <a:ext cx="6040699" cy="1879529"/>
          </a:xfrm>
          <a:custGeom>
            <a:avLst/>
            <a:gdLst/>
            <a:ahLst/>
            <a:cxnLst/>
            <a:rect l="l" t="t" r="r" b="b"/>
            <a:pathLst>
              <a:path w="6040699" h="1879529">
                <a:moveTo>
                  <a:pt x="0" y="0"/>
                </a:moveTo>
                <a:lnTo>
                  <a:pt x="6040699" y="0"/>
                </a:lnTo>
                <a:lnTo>
                  <a:pt x="6040699" y="1879528"/>
                </a:lnTo>
                <a:lnTo>
                  <a:pt x="0" y="187952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15" name="Group 15"/>
          <p:cNvGrpSpPr/>
          <p:nvPr/>
        </p:nvGrpSpPr>
        <p:grpSpPr>
          <a:xfrm>
            <a:off x="11060942" y="4694097"/>
            <a:ext cx="731520" cy="731520"/>
            <a:chOff x="0" y="0"/>
            <a:chExt cx="975360" cy="975360"/>
          </a:xfrm>
        </p:grpSpPr>
        <p:sp>
          <p:nvSpPr>
            <p:cNvPr id="16" name="Freeform 16"/>
            <p:cNvSpPr/>
            <p:nvPr/>
          </p:nvSpPr>
          <p:spPr>
            <a:xfrm>
              <a:off x="0" y="0"/>
              <a:ext cx="975360" cy="975360"/>
            </a:xfrm>
            <a:custGeom>
              <a:avLst/>
              <a:gdLst/>
              <a:ahLst/>
              <a:cxnLst/>
              <a:rect l="l" t="t" r="r" b="b"/>
              <a:pathLst>
                <a:path w="975360" h="975360">
                  <a:moveTo>
                    <a:pt x="0" y="487680"/>
                  </a:moveTo>
                  <a:cubicBezTo>
                    <a:pt x="0" y="218313"/>
                    <a:pt x="218313" y="0"/>
                    <a:pt x="487680" y="0"/>
                  </a:cubicBezTo>
                  <a:cubicBezTo>
                    <a:pt x="757047" y="0"/>
                    <a:pt x="975360" y="218313"/>
                    <a:pt x="975360" y="487680"/>
                  </a:cubicBezTo>
                  <a:cubicBezTo>
                    <a:pt x="975360" y="757047"/>
                    <a:pt x="757047" y="975360"/>
                    <a:pt x="487680" y="975360"/>
                  </a:cubicBezTo>
                  <a:cubicBezTo>
                    <a:pt x="218313" y="975360"/>
                    <a:pt x="0" y="757047"/>
                    <a:pt x="0" y="487680"/>
                  </a:cubicBezTo>
                  <a:close/>
                </a:path>
              </a:pathLst>
            </a:custGeom>
            <a:solidFill>
              <a:srgbClr val="FFFFFF"/>
            </a:solidFill>
          </p:spPr>
        </p:sp>
        <p:sp>
          <p:nvSpPr>
            <p:cNvPr id="17" name="TextBox 17"/>
            <p:cNvSpPr txBox="1"/>
            <p:nvPr/>
          </p:nvSpPr>
          <p:spPr>
            <a:xfrm>
              <a:off x="0" y="-38100"/>
              <a:ext cx="975360" cy="1013460"/>
            </a:xfrm>
            <a:prstGeom prst="rect">
              <a:avLst/>
            </a:prstGeom>
          </p:spPr>
          <p:txBody>
            <a:bodyPr lIns="50800" tIns="50800" rIns="50800" bIns="50800" rtlCol="0" anchor="ctr"/>
            <a:lstStyle/>
            <a:p>
              <a:pPr algn="ctr">
                <a:lnSpc>
                  <a:spcPts val="1980"/>
                </a:lnSpc>
              </a:pPr>
              <a:r>
                <a:rPr lang="en-US" sz="1650" b="1">
                  <a:solidFill>
                    <a:srgbClr val="4A55B3"/>
                  </a:solidFill>
                  <a:latin typeface="Arial Bold"/>
                  <a:ea typeface="Arial Bold"/>
                  <a:cs typeface="Arial Bold"/>
                  <a:sym typeface="Arial Bold"/>
                </a:rPr>
                <a:t>03</a:t>
              </a:r>
            </a:p>
          </p:txBody>
        </p:sp>
      </p:grpSp>
      <p:sp>
        <p:nvSpPr>
          <p:cNvPr id="18" name="TextBox 18"/>
          <p:cNvSpPr txBox="1"/>
          <p:nvPr/>
        </p:nvSpPr>
        <p:spPr>
          <a:xfrm>
            <a:off x="2079996" y="2159574"/>
            <a:ext cx="8078572" cy="425916"/>
          </a:xfrm>
          <a:prstGeom prst="rect">
            <a:avLst/>
          </a:prstGeom>
        </p:spPr>
        <p:txBody>
          <a:bodyPr lIns="0" tIns="0" rIns="0" bIns="0" rtlCol="0" anchor="t">
            <a:spAutoFit/>
          </a:bodyPr>
          <a:lstStyle/>
          <a:p>
            <a:pPr algn="l">
              <a:lnSpc>
                <a:spcPts val="2879"/>
              </a:lnSpc>
            </a:pPr>
            <a:r>
              <a:rPr lang="en-US" sz="2400" b="1">
                <a:solidFill>
                  <a:srgbClr val="000000"/>
                </a:solidFill>
                <a:latin typeface="Arimo Bold"/>
                <a:ea typeface="Arimo Bold"/>
                <a:cs typeface="Arimo Bold"/>
                <a:sym typeface="Arimo Bold"/>
              </a:rPr>
              <a:t>Benefits of Yoga</a:t>
            </a:r>
          </a:p>
        </p:txBody>
      </p:sp>
      <p:sp>
        <p:nvSpPr>
          <p:cNvPr id="19" name="TextBox 19"/>
          <p:cNvSpPr txBox="1"/>
          <p:nvPr/>
        </p:nvSpPr>
        <p:spPr>
          <a:xfrm>
            <a:off x="2079996" y="3207440"/>
            <a:ext cx="3271885" cy="3773805"/>
          </a:xfrm>
          <a:prstGeom prst="rect">
            <a:avLst/>
          </a:prstGeom>
        </p:spPr>
        <p:txBody>
          <a:bodyPr lIns="0" tIns="0" rIns="0" bIns="0" rtlCol="0" anchor="t">
            <a:spAutoFit/>
          </a:bodyPr>
          <a:lstStyle/>
          <a:p>
            <a:pPr marL="453390" lvl="1" indent="-226695" algn="l">
              <a:lnSpc>
                <a:spcPts val="3780"/>
              </a:lnSpc>
              <a:buFont typeface="Arial"/>
              <a:buChar char="•"/>
            </a:pPr>
            <a:r>
              <a:rPr lang="en-US" sz="2100">
                <a:solidFill>
                  <a:srgbClr val="000000"/>
                </a:solidFill>
                <a:latin typeface="Arimo"/>
                <a:ea typeface="Arimo"/>
                <a:cs typeface="Arimo"/>
                <a:sym typeface="Arimo"/>
              </a:rPr>
              <a:t> Flexibility</a:t>
            </a:r>
          </a:p>
          <a:p>
            <a:pPr marL="453390" lvl="1" indent="-226695" algn="l">
              <a:lnSpc>
                <a:spcPts val="3780"/>
              </a:lnSpc>
              <a:buFont typeface="Arial"/>
              <a:buChar char="•"/>
            </a:pPr>
            <a:r>
              <a:rPr lang="en-US" sz="2100">
                <a:solidFill>
                  <a:srgbClr val="000000"/>
                </a:solidFill>
                <a:latin typeface="Arimo"/>
                <a:ea typeface="Arimo"/>
                <a:cs typeface="Arimo"/>
                <a:sym typeface="Arimo"/>
              </a:rPr>
              <a:t>Strength</a:t>
            </a:r>
          </a:p>
          <a:p>
            <a:pPr marL="453390" lvl="1" indent="-226695" algn="l">
              <a:lnSpc>
                <a:spcPts val="3780"/>
              </a:lnSpc>
              <a:buFont typeface="Arial"/>
              <a:buChar char="•"/>
            </a:pPr>
            <a:r>
              <a:rPr lang="en-US" sz="2100">
                <a:solidFill>
                  <a:srgbClr val="000000"/>
                </a:solidFill>
                <a:latin typeface="Arimo"/>
                <a:ea typeface="Arimo"/>
                <a:cs typeface="Arimo"/>
                <a:sym typeface="Arimo"/>
              </a:rPr>
              <a:t>Mental Clarity</a:t>
            </a:r>
          </a:p>
          <a:p>
            <a:pPr marL="453390" lvl="1" indent="-226695" algn="l">
              <a:lnSpc>
                <a:spcPts val="3780"/>
              </a:lnSpc>
              <a:buFont typeface="Arial"/>
              <a:buChar char="•"/>
            </a:pPr>
            <a:r>
              <a:rPr lang="en-US" sz="2100">
                <a:solidFill>
                  <a:srgbClr val="000000"/>
                </a:solidFill>
                <a:latin typeface="Arimo"/>
                <a:ea typeface="Arimo"/>
                <a:cs typeface="Arimo"/>
                <a:sym typeface="Arimo"/>
              </a:rPr>
              <a:t>Maximizes Benefits</a:t>
            </a:r>
          </a:p>
          <a:p>
            <a:pPr marL="453390" lvl="1" indent="-226695" algn="l">
              <a:lnSpc>
                <a:spcPts val="3780"/>
              </a:lnSpc>
              <a:buFont typeface="Arial"/>
              <a:buChar char="•"/>
            </a:pPr>
            <a:r>
              <a:rPr lang="en-US" sz="2100">
                <a:solidFill>
                  <a:srgbClr val="000000"/>
                </a:solidFill>
                <a:latin typeface="Arimo"/>
                <a:ea typeface="Arimo"/>
                <a:cs typeface="Arimo"/>
                <a:sym typeface="Arimo"/>
              </a:rPr>
              <a:t>Aids in Injury prevention</a:t>
            </a:r>
          </a:p>
          <a:p>
            <a:pPr marL="453390" lvl="1" indent="-226695" algn="l">
              <a:lnSpc>
                <a:spcPts val="3780"/>
              </a:lnSpc>
              <a:buFont typeface="Arial"/>
              <a:buChar char="•"/>
            </a:pPr>
            <a:r>
              <a:rPr lang="en-US" sz="2100">
                <a:solidFill>
                  <a:srgbClr val="000000"/>
                </a:solidFill>
                <a:latin typeface="Arimo"/>
                <a:ea typeface="Arimo"/>
                <a:cs typeface="Arimo"/>
                <a:sym typeface="Arimo"/>
              </a:rPr>
              <a:t>Improve effectiveness and safety</a:t>
            </a:r>
          </a:p>
        </p:txBody>
      </p:sp>
      <p:sp>
        <p:nvSpPr>
          <p:cNvPr id="20" name="TextBox 20"/>
          <p:cNvSpPr txBox="1"/>
          <p:nvPr/>
        </p:nvSpPr>
        <p:spPr>
          <a:xfrm>
            <a:off x="6713448" y="3512393"/>
            <a:ext cx="8078572" cy="425916"/>
          </a:xfrm>
          <a:prstGeom prst="rect">
            <a:avLst/>
          </a:prstGeom>
        </p:spPr>
        <p:txBody>
          <a:bodyPr lIns="0" tIns="0" rIns="0" bIns="0" rtlCol="0" anchor="t">
            <a:spAutoFit/>
          </a:bodyPr>
          <a:lstStyle/>
          <a:p>
            <a:pPr algn="l">
              <a:lnSpc>
                <a:spcPts val="2879"/>
              </a:lnSpc>
            </a:pPr>
            <a:r>
              <a:rPr lang="en-US" sz="2400" b="1">
                <a:solidFill>
                  <a:srgbClr val="000000"/>
                </a:solidFill>
                <a:latin typeface="Arimo Bold"/>
                <a:ea typeface="Arimo Bold"/>
                <a:cs typeface="Arimo Bold"/>
                <a:sym typeface="Arimo Bold"/>
              </a:rPr>
              <a:t>Increase in Popularity</a:t>
            </a:r>
          </a:p>
        </p:txBody>
      </p:sp>
      <p:sp>
        <p:nvSpPr>
          <p:cNvPr id="21" name="TextBox 21"/>
          <p:cNvSpPr txBox="1"/>
          <p:nvPr/>
        </p:nvSpPr>
        <p:spPr>
          <a:xfrm>
            <a:off x="6554758" y="4570272"/>
            <a:ext cx="4197976" cy="3802380"/>
          </a:xfrm>
          <a:prstGeom prst="rect">
            <a:avLst/>
          </a:prstGeom>
        </p:spPr>
        <p:txBody>
          <a:bodyPr lIns="0" tIns="0" rIns="0" bIns="0" rtlCol="0" anchor="t">
            <a:spAutoFit/>
          </a:bodyPr>
          <a:lstStyle/>
          <a:p>
            <a:pPr marL="453390" lvl="1" indent="-226695" algn="l">
              <a:lnSpc>
                <a:spcPts val="3780"/>
              </a:lnSpc>
              <a:buFont typeface="Arial"/>
              <a:buChar char="•"/>
            </a:pPr>
            <a:r>
              <a:rPr lang="en-US" sz="2100">
                <a:solidFill>
                  <a:srgbClr val="000000"/>
                </a:solidFill>
                <a:latin typeface="Arimo"/>
                <a:ea typeface="Arimo"/>
                <a:cs typeface="Arimo"/>
                <a:sym typeface="Arimo"/>
              </a:rPr>
              <a:t> </a:t>
            </a:r>
            <a:r>
              <a:rPr lang="en-US" sz="2100" b="1">
                <a:solidFill>
                  <a:srgbClr val="000000"/>
                </a:solidFill>
                <a:latin typeface="Arimo Bold"/>
                <a:ea typeface="Arimo Bold"/>
                <a:cs typeface="Arimo Bold"/>
                <a:sym typeface="Arimo Bold"/>
              </a:rPr>
              <a:t>Global Growth of Yoga</a:t>
            </a:r>
            <a:r>
              <a:rPr lang="en-US" sz="2100">
                <a:solidFill>
                  <a:srgbClr val="000000"/>
                </a:solidFill>
                <a:latin typeface="Arimo"/>
                <a:ea typeface="Arimo"/>
                <a:cs typeface="Arimo"/>
                <a:sym typeface="Arimo"/>
              </a:rPr>
              <a:t>-Rising popularity worldwide</a:t>
            </a:r>
          </a:p>
          <a:p>
            <a:pPr marL="453390" lvl="1" indent="-226695" algn="l">
              <a:lnSpc>
                <a:spcPts val="3780"/>
              </a:lnSpc>
              <a:buFont typeface="Arial"/>
              <a:buChar char="•"/>
            </a:pPr>
            <a:r>
              <a:rPr lang="en-US" sz="2100" b="1">
                <a:solidFill>
                  <a:srgbClr val="000000"/>
                </a:solidFill>
                <a:latin typeface="Arimo Bold"/>
                <a:ea typeface="Arimo Bold"/>
                <a:cs typeface="Arimo Bold"/>
                <a:sym typeface="Arimo Bold"/>
              </a:rPr>
              <a:t>Role of Technology</a:t>
            </a:r>
            <a:r>
              <a:rPr lang="en-US" sz="2100">
                <a:solidFill>
                  <a:srgbClr val="000000"/>
                </a:solidFill>
                <a:latin typeface="Arimo"/>
                <a:ea typeface="Arimo"/>
                <a:cs typeface="Arimo"/>
                <a:sym typeface="Arimo"/>
              </a:rPr>
              <a:t>- Enhances learning and instruction</a:t>
            </a:r>
          </a:p>
          <a:p>
            <a:pPr marL="453390" lvl="1" indent="-226695" algn="l">
              <a:lnSpc>
                <a:spcPts val="3780"/>
              </a:lnSpc>
              <a:buFont typeface="Arial"/>
              <a:buChar char="•"/>
            </a:pPr>
            <a:r>
              <a:rPr lang="en-US" sz="2100" b="1">
                <a:solidFill>
                  <a:srgbClr val="000000"/>
                </a:solidFill>
                <a:latin typeface="Arimo Bold"/>
                <a:ea typeface="Arimo Bold"/>
                <a:cs typeface="Arimo Bold"/>
                <a:sym typeface="Arimo Bold"/>
              </a:rPr>
              <a:t>Insights and feedback</a:t>
            </a:r>
            <a:r>
              <a:rPr lang="en-US" sz="2100">
                <a:solidFill>
                  <a:srgbClr val="000000"/>
                </a:solidFill>
                <a:latin typeface="Arimo"/>
                <a:ea typeface="Arimo"/>
                <a:cs typeface="Arimo"/>
                <a:sym typeface="Arimo"/>
              </a:rPr>
              <a:t>- Provides personalized guidance</a:t>
            </a:r>
          </a:p>
        </p:txBody>
      </p:sp>
      <p:sp>
        <p:nvSpPr>
          <p:cNvPr id="22" name="TextBox 22"/>
          <p:cNvSpPr txBox="1"/>
          <p:nvPr/>
        </p:nvSpPr>
        <p:spPr>
          <a:xfrm>
            <a:off x="12024612" y="4842138"/>
            <a:ext cx="4098243" cy="425916"/>
          </a:xfrm>
          <a:prstGeom prst="rect">
            <a:avLst/>
          </a:prstGeom>
        </p:spPr>
        <p:txBody>
          <a:bodyPr lIns="0" tIns="0" rIns="0" bIns="0" rtlCol="0" anchor="t">
            <a:spAutoFit/>
          </a:bodyPr>
          <a:lstStyle/>
          <a:p>
            <a:pPr algn="l">
              <a:lnSpc>
                <a:spcPts val="2879"/>
              </a:lnSpc>
            </a:pPr>
            <a:r>
              <a:rPr lang="en-US" sz="2400" b="1">
                <a:solidFill>
                  <a:srgbClr val="FFFFFF"/>
                </a:solidFill>
                <a:latin typeface="Arimo Bold"/>
                <a:ea typeface="Arimo Bold"/>
                <a:cs typeface="Arimo Bold"/>
                <a:sym typeface="Arimo Bold"/>
              </a:rPr>
              <a:t>Role of Technology</a:t>
            </a:r>
          </a:p>
        </p:txBody>
      </p:sp>
      <p:sp>
        <p:nvSpPr>
          <p:cNvPr id="23" name="TextBox 23"/>
          <p:cNvSpPr txBox="1"/>
          <p:nvPr/>
        </p:nvSpPr>
        <p:spPr>
          <a:xfrm>
            <a:off x="12024612" y="5904372"/>
            <a:ext cx="4307242" cy="4009026"/>
          </a:xfrm>
          <a:prstGeom prst="rect">
            <a:avLst/>
          </a:prstGeom>
        </p:spPr>
        <p:txBody>
          <a:bodyPr lIns="0" tIns="0" rIns="0" bIns="0" rtlCol="0" anchor="t">
            <a:spAutoFit/>
          </a:bodyPr>
          <a:lstStyle/>
          <a:p>
            <a:pPr marL="476512" lvl="1" indent="-238256" algn="l">
              <a:lnSpc>
                <a:spcPts val="3972"/>
              </a:lnSpc>
              <a:buFont typeface="Arial"/>
              <a:buChar char="•"/>
            </a:pPr>
            <a:r>
              <a:rPr lang="en-US" sz="2207" b="1">
                <a:solidFill>
                  <a:srgbClr val="000000"/>
                </a:solidFill>
                <a:latin typeface="Arimo Bold"/>
                <a:ea typeface="Arimo Bold"/>
                <a:cs typeface="Arimo Bold"/>
                <a:sym typeface="Arimo Bold"/>
              </a:rPr>
              <a:t>Machine Learning and Image Recognition</a:t>
            </a:r>
            <a:r>
              <a:rPr lang="en-US" sz="2207">
                <a:solidFill>
                  <a:srgbClr val="000000"/>
                </a:solidFill>
                <a:latin typeface="Arimo"/>
                <a:ea typeface="Arimo"/>
                <a:cs typeface="Arimo"/>
                <a:sym typeface="Arimo"/>
              </a:rPr>
              <a:t>- Automates Pose assessment</a:t>
            </a:r>
          </a:p>
          <a:p>
            <a:pPr marL="476512" lvl="1" indent="-238256" algn="l">
              <a:lnSpc>
                <a:spcPts val="3972"/>
              </a:lnSpc>
              <a:buFont typeface="Arial"/>
              <a:buChar char="•"/>
            </a:pPr>
            <a:r>
              <a:rPr lang="en-US" sz="2207" b="1">
                <a:solidFill>
                  <a:srgbClr val="000000"/>
                </a:solidFill>
                <a:latin typeface="Arimo Bold"/>
                <a:ea typeface="Arimo Bold"/>
                <a:cs typeface="Arimo Bold"/>
                <a:sym typeface="Arimo Bold"/>
              </a:rPr>
              <a:t>Real Time Feedback</a:t>
            </a:r>
            <a:r>
              <a:rPr lang="en-US" sz="2207">
                <a:solidFill>
                  <a:srgbClr val="000000"/>
                </a:solidFill>
                <a:latin typeface="Arimo"/>
                <a:ea typeface="Arimo"/>
                <a:cs typeface="Arimo"/>
                <a:sym typeface="Arimo"/>
              </a:rPr>
              <a:t>-Immediate, actionable insights</a:t>
            </a:r>
          </a:p>
          <a:p>
            <a:pPr marL="476512" lvl="1" indent="-238256" algn="l">
              <a:lnSpc>
                <a:spcPts val="3972"/>
              </a:lnSpc>
              <a:buFont typeface="Arial"/>
              <a:buChar char="•"/>
            </a:pPr>
            <a:r>
              <a:rPr lang="en-US" sz="2207" b="1">
                <a:solidFill>
                  <a:srgbClr val="000000"/>
                </a:solidFill>
                <a:latin typeface="Arimo Bold"/>
                <a:ea typeface="Arimo Bold"/>
                <a:cs typeface="Arimo Bold"/>
                <a:sym typeface="Arimo Bold"/>
              </a:rPr>
              <a:t>Empowering Independence</a:t>
            </a:r>
            <a:r>
              <a:rPr lang="en-US" sz="2207">
                <a:solidFill>
                  <a:srgbClr val="000000"/>
                </a:solidFill>
                <a:latin typeface="Arimo"/>
                <a:ea typeface="Arimo"/>
                <a:cs typeface="Arimo"/>
                <a:sym typeface="Arimo"/>
              </a:rPr>
              <a:t>:Supports Self guided yoga practice. </a:t>
            </a:r>
          </a:p>
        </p:txBody>
      </p:sp>
      <p:sp>
        <p:nvSpPr>
          <p:cNvPr id="24" name="TextBox 24"/>
          <p:cNvSpPr txBox="1"/>
          <p:nvPr/>
        </p:nvSpPr>
        <p:spPr>
          <a:xfrm>
            <a:off x="1096326" y="74297"/>
            <a:ext cx="16092965" cy="1423033"/>
          </a:xfrm>
          <a:prstGeom prst="rect">
            <a:avLst/>
          </a:prstGeom>
        </p:spPr>
        <p:txBody>
          <a:bodyPr lIns="0" tIns="0" rIns="0" bIns="0" rtlCol="0" anchor="t">
            <a:spAutoFit/>
          </a:bodyPr>
          <a:lstStyle/>
          <a:p>
            <a:pPr algn="l">
              <a:lnSpc>
                <a:spcPts val="4536"/>
              </a:lnSpc>
            </a:pPr>
            <a:r>
              <a:rPr lang="en-US" sz="4200" b="1">
                <a:solidFill>
                  <a:srgbClr val="000000"/>
                </a:solidFill>
                <a:latin typeface="Arimo Bold"/>
                <a:ea typeface="Arimo Bold"/>
                <a:cs typeface="Arimo Bold"/>
                <a:sym typeface="Arimo Bold"/>
              </a:rPr>
              <a:t>Importance of Yoga Practice</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rot="1005">
            <a:off x="1002504" y="1543050"/>
            <a:ext cx="16280608" cy="0"/>
          </a:xfrm>
          <a:prstGeom prst="line">
            <a:avLst/>
          </a:prstGeom>
          <a:ln w="9525" cap="rnd">
            <a:solidFill>
              <a:srgbClr val="000000"/>
            </a:solidFill>
            <a:prstDash val="solid"/>
            <a:headEnd type="none" w="sm" len="sm"/>
            <a:tailEnd type="none" w="sm" len="sm"/>
          </a:ln>
        </p:spPr>
      </p:sp>
      <p:sp>
        <p:nvSpPr>
          <p:cNvPr id="3" name="Freeform 3"/>
          <p:cNvSpPr/>
          <p:nvPr/>
        </p:nvSpPr>
        <p:spPr>
          <a:xfrm>
            <a:off x="12089017" y="1196276"/>
            <a:ext cx="6192085" cy="1802340"/>
          </a:xfrm>
          <a:custGeom>
            <a:avLst/>
            <a:gdLst/>
            <a:ahLst/>
            <a:cxnLst/>
            <a:rect l="l" t="t" r="r" b="b"/>
            <a:pathLst>
              <a:path w="6192085" h="1802340">
                <a:moveTo>
                  <a:pt x="0" y="0"/>
                </a:moveTo>
                <a:lnTo>
                  <a:pt x="6192086" y="0"/>
                </a:lnTo>
                <a:lnTo>
                  <a:pt x="6192086" y="1802340"/>
                </a:lnTo>
                <a:lnTo>
                  <a:pt x="0" y="180234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4" name="Group 4"/>
          <p:cNvGrpSpPr/>
          <p:nvPr/>
        </p:nvGrpSpPr>
        <p:grpSpPr>
          <a:xfrm>
            <a:off x="14428584" y="1311857"/>
            <a:ext cx="1854272" cy="1863087"/>
            <a:chOff x="0" y="0"/>
            <a:chExt cx="2472362" cy="2484116"/>
          </a:xfrm>
        </p:grpSpPr>
        <p:sp>
          <p:nvSpPr>
            <p:cNvPr id="5" name="Freeform 5"/>
            <p:cNvSpPr/>
            <p:nvPr/>
          </p:nvSpPr>
          <p:spPr>
            <a:xfrm>
              <a:off x="0" y="0"/>
              <a:ext cx="2472436" cy="2484120"/>
            </a:xfrm>
            <a:custGeom>
              <a:avLst/>
              <a:gdLst/>
              <a:ahLst/>
              <a:cxnLst/>
              <a:rect l="l" t="t" r="r" b="b"/>
              <a:pathLst>
                <a:path w="2472436" h="2484120">
                  <a:moveTo>
                    <a:pt x="0" y="1242060"/>
                  </a:moveTo>
                  <a:cubicBezTo>
                    <a:pt x="0" y="556133"/>
                    <a:pt x="553466" y="0"/>
                    <a:pt x="1236218" y="0"/>
                  </a:cubicBezTo>
                  <a:cubicBezTo>
                    <a:pt x="1918970" y="0"/>
                    <a:pt x="2472436" y="556133"/>
                    <a:pt x="2472436" y="1242060"/>
                  </a:cubicBezTo>
                  <a:cubicBezTo>
                    <a:pt x="2472436" y="1927987"/>
                    <a:pt x="1918970" y="2484120"/>
                    <a:pt x="1236218" y="2484120"/>
                  </a:cubicBezTo>
                  <a:cubicBezTo>
                    <a:pt x="553466" y="2484120"/>
                    <a:pt x="0" y="1927987"/>
                    <a:pt x="0" y="1242060"/>
                  </a:cubicBezTo>
                  <a:close/>
                </a:path>
              </a:pathLst>
            </a:custGeom>
            <a:solidFill>
              <a:srgbClr val="F9ACAB"/>
            </a:solidFill>
          </p:spPr>
        </p:sp>
      </p:grpSp>
      <p:sp>
        <p:nvSpPr>
          <p:cNvPr id="6" name="Freeform 6"/>
          <p:cNvSpPr/>
          <p:nvPr/>
        </p:nvSpPr>
        <p:spPr>
          <a:xfrm>
            <a:off x="0" y="7392662"/>
            <a:ext cx="3339291" cy="1511838"/>
          </a:xfrm>
          <a:custGeom>
            <a:avLst/>
            <a:gdLst/>
            <a:ahLst/>
            <a:cxnLst/>
            <a:rect l="l" t="t" r="r" b="b"/>
            <a:pathLst>
              <a:path w="3339291" h="1511838">
                <a:moveTo>
                  <a:pt x="0" y="0"/>
                </a:moveTo>
                <a:lnTo>
                  <a:pt x="3339291" y="0"/>
                </a:lnTo>
                <a:lnTo>
                  <a:pt x="3339291" y="1511838"/>
                </a:lnTo>
                <a:lnTo>
                  <a:pt x="0" y="151183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a:off x="15231534" y="2088978"/>
            <a:ext cx="3056466" cy="1383791"/>
          </a:xfrm>
          <a:custGeom>
            <a:avLst/>
            <a:gdLst/>
            <a:ahLst/>
            <a:cxnLst/>
            <a:rect l="l" t="t" r="r" b="b"/>
            <a:pathLst>
              <a:path w="3056466" h="1383791">
                <a:moveTo>
                  <a:pt x="0" y="0"/>
                </a:moveTo>
                <a:lnTo>
                  <a:pt x="3056466" y="0"/>
                </a:lnTo>
                <a:lnTo>
                  <a:pt x="3056466" y="1383791"/>
                </a:lnTo>
                <a:lnTo>
                  <a:pt x="0" y="138379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8" name="Freeform 8"/>
          <p:cNvSpPr/>
          <p:nvPr/>
        </p:nvSpPr>
        <p:spPr>
          <a:xfrm>
            <a:off x="2276289" y="7910103"/>
            <a:ext cx="5826168" cy="1664358"/>
          </a:xfrm>
          <a:custGeom>
            <a:avLst/>
            <a:gdLst/>
            <a:ahLst/>
            <a:cxnLst/>
            <a:rect l="l" t="t" r="r" b="b"/>
            <a:pathLst>
              <a:path w="5826168" h="1664358">
                <a:moveTo>
                  <a:pt x="0" y="0"/>
                </a:moveTo>
                <a:lnTo>
                  <a:pt x="5826168" y="0"/>
                </a:lnTo>
                <a:lnTo>
                  <a:pt x="5826168" y="1664358"/>
                </a:lnTo>
                <a:lnTo>
                  <a:pt x="0" y="166435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grpSp>
        <p:nvGrpSpPr>
          <p:cNvPr id="9" name="Group 9"/>
          <p:cNvGrpSpPr/>
          <p:nvPr/>
        </p:nvGrpSpPr>
        <p:grpSpPr>
          <a:xfrm>
            <a:off x="5979346" y="8168841"/>
            <a:ext cx="3780127" cy="1093668"/>
            <a:chOff x="0" y="0"/>
            <a:chExt cx="5040170" cy="1458224"/>
          </a:xfrm>
        </p:grpSpPr>
        <p:sp>
          <p:nvSpPr>
            <p:cNvPr id="10" name="Freeform 10"/>
            <p:cNvSpPr/>
            <p:nvPr/>
          </p:nvSpPr>
          <p:spPr>
            <a:xfrm>
              <a:off x="-127" y="0"/>
              <a:ext cx="5040249" cy="1458214"/>
            </a:xfrm>
            <a:custGeom>
              <a:avLst/>
              <a:gdLst/>
              <a:ahLst/>
              <a:cxnLst/>
              <a:rect l="l" t="t" r="r" b="b"/>
              <a:pathLst>
                <a:path w="5040249" h="1458214">
                  <a:moveTo>
                    <a:pt x="3573145" y="1180465"/>
                  </a:moveTo>
                  <a:cubicBezTo>
                    <a:pt x="3107055" y="1215136"/>
                    <a:pt x="1242949" y="1458214"/>
                    <a:pt x="1139317" y="1267206"/>
                  </a:cubicBezTo>
                  <a:cubicBezTo>
                    <a:pt x="1052957" y="1058926"/>
                    <a:pt x="241808" y="1215136"/>
                    <a:pt x="120904" y="1006856"/>
                  </a:cubicBezTo>
                  <a:cubicBezTo>
                    <a:pt x="0" y="798576"/>
                    <a:pt x="379857" y="572897"/>
                    <a:pt x="759587" y="538099"/>
                  </a:cubicBezTo>
                  <a:cubicBezTo>
                    <a:pt x="1139317" y="486029"/>
                    <a:pt x="1415542" y="0"/>
                    <a:pt x="1898777" y="34671"/>
                  </a:cubicBezTo>
                  <a:cubicBezTo>
                    <a:pt x="2364867" y="69342"/>
                    <a:pt x="2433828" y="486029"/>
                    <a:pt x="3003423" y="347091"/>
                  </a:cubicBezTo>
                  <a:cubicBezTo>
                    <a:pt x="3573018" y="190881"/>
                    <a:pt x="3952748" y="295021"/>
                    <a:pt x="4194429" y="538099"/>
                  </a:cubicBezTo>
                  <a:cubicBezTo>
                    <a:pt x="4332478" y="694309"/>
                    <a:pt x="5040249" y="486029"/>
                    <a:pt x="5040249" y="833247"/>
                  </a:cubicBezTo>
                  <a:cubicBezTo>
                    <a:pt x="5040249" y="1180465"/>
                    <a:pt x="4159885" y="1145667"/>
                    <a:pt x="3573018" y="1180465"/>
                  </a:cubicBezTo>
                  <a:close/>
                </a:path>
              </a:pathLst>
            </a:custGeom>
            <a:solidFill>
              <a:srgbClr val="878ECD"/>
            </a:solidFill>
          </p:spPr>
        </p:sp>
      </p:grpSp>
      <p:sp>
        <p:nvSpPr>
          <p:cNvPr id="11" name="Freeform 11"/>
          <p:cNvSpPr/>
          <p:nvPr/>
        </p:nvSpPr>
        <p:spPr>
          <a:xfrm>
            <a:off x="13262579" y="4262634"/>
            <a:ext cx="3097322" cy="4114800"/>
          </a:xfrm>
          <a:custGeom>
            <a:avLst/>
            <a:gdLst/>
            <a:ahLst/>
            <a:cxnLst/>
            <a:rect l="l" t="t" r="r" b="b"/>
            <a:pathLst>
              <a:path w="3097322" h="4114800">
                <a:moveTo>
                  <a:pt x="0" y="0"/>
                </a:moveTo>
                <a:lnTo>
                  <a:pt x="3097322" y="0"/>
                </a:lnTo>
                <a:lnTo>
                  <a:pt x="3097322"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2" name="TextBox 12"/>
          <p:cNvSpPr txBox="1"/>
          <p:nvPr/>
        </p:nvSpPr>
        <p:spPr>
          <a:xfrm>
            <a:off x="8160717" y="4102880"/>
            <a:ext cx="8723619" cy="1223010"/>
          </a:xfrm>
          <a:prstGeom prst="rect">
            <a:avLst/>
          </a:prstGeom>
        </p:spPr>
        <p:txBody>
          <a:bodyPr lIns="0" tIns="0" rIns="0" bIns="0" rtlCol="0" anchor="t">
            <a:spAutoFit/>
          </a:bodyPr>
          <a:lstStyle/>
          <a:p>
            <a:pPr algn="l">
              <a:lnSpc>
                <a:spcPts val="4536"/>
              </a:lnSpc>
            </a:pPr>
            <a:r>
              <a:rPr lang="en-US" sz="4200" b="1">
                <a:solidFill>
                  <a:srgbClr val="000000"/>
                </a:solidFill>
                <a:latin typeface="Arimo Bold"/>
                <a:ea typeface="Arimo Bold"/>
                <a:cs typeface="Arimo Bold"/>
                <a:sym typeface="Arimo Bold"/>
              </a:rPr>
              <a:t>Research Questions</a:t>
            </a:r>
          </a:p>
        </p:txBody>
      </p:sp>
      <p:sp>
        <p:nvSpPr>
          <p:cNvPr id="13" name="TextBox 13"/>
          <p:cNvSpPr txBox="1"/>
          <p:nvPr/>
        </p:nvSpPr>
        <p:spPr>
          <a:xfrm>
            <a:off x="4158044" y="3818131"/>
            <a:ext cx="1785557" cy="1613029"/>
          </a:xfrm>
          <a:prstGeom prst="rect">
            <a:avLst/>
          </a:prstGeom>
        </p:spPr>
        <p:txBody>
          <a:bodyPr lIns="0" tIns="0" rIns="0" bIns="0" rtlCol="0" anchor="t">
            <a:spAutoFit/>
          </a:bodyPr>
          <a:lstStyle/>
          <a:p>
            <a:pPr algn="l">
              <a:lnSpc>
                <a:spcPts val="10800"/>
              </a:lnSpc>
            </a:pPr>
            <a:r>
              <a:rPr lang="en-US" sz="9000" spc="150">
                <a:solidFill>
                  <a:srgbClr val="4A55B3"/>
                </a:solidFill>
                <a:latin typeface="Arial"/>
                <a:ea typeface="Arial"/>
                <a:cs typeface="Arial"/>
                <a:sym typeface="Arial"/>
              </a:rPr>
              <a:t>02</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rot="1005">
            <a:off x="1002504" y="1543050"/>
            <a:ext cx="16280608" cy="0"/>
          </a:xfrm>
          <a:prstGeom prst="line">
            <a:avLst/>
          </a:prstGeom>
          <a:ln w="9525" cap="rnd">
            <a:solidFill>
              <a:srgbClr val="000000"/>
            </a:solidFill>
            <a:prstDash val="solid"/>
            <a:headEnd type="none" w="sm" len="sm"/>
            <a:tailEnd type="none" w="sm" len="sm"/>
          </a:ln>
        </p:spPr>
      </p:sp>
      <p:grpSp>
        <p:nvGrpSpPr>
          <p:cNvPr id="3" name="Group 3"/>
          <p:cNvGrpSpPr/>
          <p:nvPr/>
        </p:nvGrpSpPr>
        <p:grpSpPr>
          <a:xfrm>
            <a:off x="5631066" y="3170550"/>
            <a:ext cx="3438574" cy="1293503"/>
            <a:chOff x="0" y="0"/>
            <a:chExt cx="4584766" cy="1724670"/>
          </a:xfrm>
        </p:grpSpPr>
        <p:sp>
          <p:nvSpPr>
            <p:cNvPr id="4" name="Freeform 4"/>
            <p:cNvSpPr/>
            <p:nvPr/>
          </p:nvSpPr>
          <p:spPr>
            <a:xfrm>
              <a:off x="0" y="0"/>
              <a:ext cx="4584827" cy="1724650"/>
            </a:xfrm>
            <a:custGeom>
              <a:avLst/>
              <a:gdLst/>
              <a:ahLst/>
              <a:cxnLst/>
              <a:rect l="l" t="t" r="r" b="b"/>
              <a:pathLst>
                <a:path w="4584827" h="1724650">
                  <a:moveTo>
                    <a:pt x="4584827" y="275874"/>
                  </a:moveTo>
                  <a:cubicBezTo>
                    <a:pt x="4584827" y="123453"/>
                    <a:pt x="4504055" y="0"/>
                    <a:pt x="4404487" y="0"/>
                  </a:cubicBezTo>
                  <a:lnTo>
                    <a:pt x="180213" y="0"/>
                  </a:lnTo>
                  <a:cubicBezTo>
                    <a:pt x="80645" y="0"/>
                    <a:pt x="0" y="123453"/>
                    <a:pt x="0" y="275874"/>
                  </a:cubicBezTo>
                  <a:lnTo>
                    <a:pt x="0" y="1448776"/>
                  </a:lnTo>
                  <a:cubicBezTo>
                    <a:pt x="0" y="1601197"/>
                    <a:pt x="80645" y="1724650"/>
                    <a:pt x="180213" y="1724650"/>
                  </a:cubicBezTo>
                  <a:lnTo>
                    <a:pt x="4404487" y="1724650"/>
                  </a:lnTo>
                  <a:cubicBezTo>
                    <a:pt x="4504055" y="1724650"/>
                    <a:pt x="4584700" y="1601197"/>
                    <a:pt x="4584700" y="1448776"/>
                  </a:cubicBezTo>
                  <a:close/>
                </a:path>
              </a:pathLst>
            </a:custGeom>
            <a:solidFill>
              <a:srgbClr val="878ECD"/>
            </a:solidFill>
          </p:spPr>
        </p:sp>
      </p:grpSp>
      <p:grpSp>
        <p:nvGrpSpPr>
          <p:cNvPr id="5" name="Group 5"/>
          <p:cNvGrpSpPr/>
          <p:nvPr/>
        </p:nvGrpSpPr>
        <p:grpSpPr>
          <a:xfrm>
            <a:off x="1404903" y="3141975"/>
            <a:ext cx="3437082" cy="1293503"/>
            <a:chOff x="0" y="0"/>
            <a:chExt cx="4582776" cy="1724670"/>
          </a:xfrm>
        </p:grpSpPr>
        <p:sp>
          <p:nvSpPr>
            <p:cNvPr id="6" name="Freeform 6"/>
            <p:cNvSpPr/>
            <p:nvPr/>
          </p:nvSpPr>
          <p:spPr>
            <a:xfrm>
              <a:off x="0" y="0"/>
              <a:ext cx="4582795" cy="1724650"/>
            </a:xfrm>
            <a:custGeom>
              <a:avLst/>
              <a:gdLst/>
              <a:ahLst/>
              <a:cxnLst/>
              <a:rect l="l" t="t" r="r" b="b"/>
              <a:pathLst>
                <a:path w="4582795" h="1724650">
                  <a:moveTo>
                    <a:pt x="4582795" y="275874"/>
                  </a:moveTo>
                  <a:cubicBezTo>
                    <a:pt x="4582795" y="123453"/>
                    <a:pt x="4502023" y="0"/>
                    <a:pt x="4402455" y="0"/>
                  </a:cubicBezTo>
                  <a:lnTo>
                    <a:pt x="180213" y="0"/>
                  </a:lnTo>
                  <a:cubicBezTo>
                    <a:pt x="80645" y="0"/>
                    <a:pt x="0" y="123453"/>
                    <a:pt x="0" y="275874"/>
                  </a:cubicBezTo>
                  <a:lnTo>
                    <a:pt x="0" y="1448776"/>
                  </a:lnTo>
                  <a:cubicBezTo>
                    <a:pt x="0" y="1601197"/>
                    <a:pt x="80645" y="1724650"/>
                    <a:pt x="180213" y="1724650"/>
                  </a:cubicBezTo>
                  <a:lnTo>
                    <a:pt x="4402455" y="1724650"/>
                  </a:lnTo>
                  <a:cubicBezTo>
                    <a:pt x="4502023" y="1724650"/>
                    <a:pt x="4582668" y="1601197"/>
                    <a:pt x="4582668" y="1448776"/>
                  </a:cubicBezTo>
                  <a:close/>
                </a:path>
              </a:pathLst>
            </a:custGeom>
            <a:solidFill>
              <a:srgbClr val="F9ACAB"/>
            </a:solidFill>
          </p:spPr>
        </p:sp>
      </p:grpSp>
      <p:sp>
        <p:nvSpPr>
          <p:cNvPr id="7" name="TextBox 7"/>
          <p:cNvSpPr txBox="1"/>
          <p:nvPr/>
        </p:nvSpPr>
        <p:spPr>
          <a:xfrm>
            <a:off x="1496343" y="4713456"/>
            <a:ext cx="3254202" cy="4250055"/>
          </a:xfrm>
          <a:prstGeom prst="rect">
            <a:avLst/>
          </a:prstGeom>
        </p:spPr>
        <p:txBody>
          <a:bodyPr lIns="0" tIns="0" rIns="0" bIns="0" rtlCol="0" anchor="t">
            <a:spAutoFit/>
          </a:bodyPr>
          <a:lstStyle/>
          <a:p>
            <a:pPr algn="l">
              <a:lnSpc>
                <a:spcPts val="3780"/>
              </a:lnSpc>
            </a:pPr>
            <a:r>
              <a:rPr lang="en-US" sz="2100">
                <a:solidFill>
                  <a:srgbClr val="000000"/>
                </a:solidFill>
                <a:latin typeface="Arimo"/>
                <a:ea typeface="Arimo"/>
                <a:cs typeface="Arimo"/>
                <a:sym typeface="Arimo"/>
              </a:rPr>
              <a:t> The accuracy of yoga pose recognition depends on various factors like image quality and model training.</a:t>
            </a:r>
          </a:p>
          <a:p>
            <a:pPr algn="l">
              <a:lnSpc>
                <a:spcPts val="3780"/>
              </a:lnSpc>
            </a:pPr>
            <a:r>
              <a:rPr lang="en-US" sz="2100">
                <a:solidFill>
                  <a:srgbClr val="000000"/>
                </a:solidFill>
                <a:latin typeface="Arimo"/>
                <a:ea typeface="Arimo"/>
                <a:cs typeface="Arimo"/>
                <a:sym typeface="Arimo"/>
              </a:rPr>
              <a:t> Ensuring diverse data representation can enhance model robustness.</a:t>
            </a:r>
          </a:p>
        </p:txBody>
      </p:sp>
      <p:sp>
        <p:nvSpPr>
          <p:cNvPr id="8" name="TextBox 8"/>
          <p:cNvSpPr txBox="1"/>
          <p:nvPr/>
        </p:nvSpPr>
        <p:spPr>
          <a:xfrm>
            <a:off x="1496343" y="3236276"/>
            <a:ext cx="3254202" cy="1095375"/>
          </a:xfrm>
          <a:prstGeom prst="rect">
            <a:avLst/>
          </a:prstGeom>
        </p:spPr>
        <p:txBody>
          <a:bodyPr lIns="0" tIns="0" rIns="0" bIns="0" rtlCol="0" anchor="t">
            <a:spAutoFit/>
          </a:bodyPr>
          <a:lstStyle/>
          <a:p>
            <a:pPr algn="ctr">
              <a:lnSpc>
                <a:spcPts val="2879"/>
              </a:lnSpc>
            </a:pPr>
            <a:r>
              <a:rPr lang="en-US" sz="2400" b="1">
                <a:solidFill>
                  <a:srgbClr val="000000"/>
                </a:solidFill>
                <a:latin typeface="Arimo Bold"/>
                <a:ea typeface="Arimo Bold"/>
                <a:cs typeface="Arimo Bold"/>
                <a:sym typeface="Arimo Bold"/>
              </a:rPr>
              <a:t>How to Achieve Accurate Recognition?</a:t>
            </a:r>
          </a:p>
        </p:txBody>
      </p:sp>
      <p:sp>
        <p:nvSpPr>
          <p:cNvPr id="9" name="TextBox 9"/>
          <p:cNvSpPr txBox="1"/>
          <p:nvPr/>
        </p:nvSpPr>
        <p:spPr>
          <a:xfrm>
            <a:off x="5738699" y="4713456"/>
            <a:ext cx="3180513" cy="3297555"/>
          </a:xfrm>
          <a:prstGeom prst="rect">
            <a:avLst/>
          </a:prstGeom>
        </p:spPr>
        <p:txBody>
          <a:bodyPr lIns="0" tIns="0" rIns="0" bIns="0" rtlCol="0" anchor="t">
            <a:spAutoFit/>
          </a:bodyPr>
          <a:lstStyle/>
          <a:p>
            <a:pPr algn="l">
              <a:lnSpc>
                <a:spcPts val="3780"/>
              </a:lnSpc>
            </a:pPr>
            <a:r>
              <a:rPr lang="en-US" sz="2100">
                <a:solidFill>
                  <a:srgbClr val="000000"/>
                </a:solidFill>
                <a:latin typeface="Arimo"/>
                <a:ea typeface="Arimo"/>
                <a:cs typeface="Arimo"/>
                <a:sym typeface="Arimo"/>
              </a:rPr>
              <a:t> Identifying essential features from videos that contribute to effective pose recognition is vital.</a:t>
            </a:r>
          </a:p>
          <a:p>
            <a:pPr algn="l">
              <a:lnSpc>
                <a:spcPts val="3780"/>
              </a:lnSpc>
            </a:pPr>
            <a:r>
              <a:rPr lang="en-US" sz="2100">
                <a:solidFill>
                  <a:srgbClr val="000000"/>
                </a:solidFill>
                <a:latin typeface="Arimo"/>
                <a:ea typeface="Arimo"/>
                <a:cs typeface="Arimo"/>
                <a:sym typeface="Arimo"/>
              </a:rPr>
              <a:t> The use of both static and dynamic poses provides richer training data.</a:t>
            </a:r>
          </a:p>
        </p:txBody>
      </p:sp>
      <p:sp>
        <p:nvSpPr>
          <p:cNvPr id="10" name="TextBox 10"/>
          <p:cNvSpPr txBox="1"/>
          <p:nvPr/>
        </p:nvSpPr>
        <p:spPr>
          <a:xfrm>
            <a:off x="5740190" y="3495755"/>
            <a:ext cx="3254202" cy="425916"/>
          </a:xfrm>
          <a:prstGeom prst="rect">
            <a:avLst/>
          </a:prstGeom>
        </p:spPr>
        <p:txBody>
          <a:bodyPr lIns="0" tIns="0" rIns="0" bIns="0" rtlCol="0" anchor="t">
            <a:spAutoFit/>
          </a:bodyPr>
          <a:lstStyle/>
          <a:p>
            <a:pPr algn="ctr">
              <a:lnSpc>
                <a:spcPts val="2879"/>
              </a:lnSpc>
            </a:pPr>
            <a:r>
              <a:rPr lang="en-US" sz="2400" b="1">
                <a:solidFill>
                  <a:srgbClr val="FFFFFF"/>
                </a:solidFill>
                <a:latin typeface="Arimo Bold"/>
                <a:ea typeface="Arimo Bold"/>
                <a:cs typeface="Arimo Bold"/>
                <a:sym typeface="Arimo Bold"/>
              </a:rPr>
              <a:t>What Data is Essential?</a:t>
            </a:r>
          </a:p>
        </p:txBody>
      </p:sp>
      <p:pic>
        <p:nvPicPr>
          <p:cNvPr id="11" name="Picture 11"/>
          <p:cNvPicPr>
            <a:picLocks noChangeAspect="1"/>
          </p:cNvPicPr>
          <p:nvPr/>
        </p:nvPicPr>
        <p:blipFill>
          <a:blip r:embed="rId2"/>
          <a:srcRect/>
          <a:stretch>
            <a:fillRect/>
          </a:stretch>
        </p:blipFill>
        <p:spPr>
          <a:xfrm>
            <a:off x="13008996" y="3969296"/>
            <a:ext cx="5212329" cy="4091678"/>
          </a:xfrm>
          <a:prstGeom prst="rect">
            <a:avLst/>
          </a:prstGeom>
        </p:spPr>
      </p:pic>
      <p:sp>
        <p:nvSpPr>
          <p:cNvPr id="12" name="TextBox 12"/>
          <p:cNvSpPr txBox="1"/>
          <p:nvPr/>
        </p:nvSpPr>
        <p:spPr>
          <a:xfrm>
            <a:off x="1096326" y="74297"/>
            <a:ext cx="16092965" cy="1423033"/>
          </a:xfrm>
          <a:prstGeom prst="rect">
            <a:avLst/>
          </a:prstGeom>
        </p:spPr>
        <p:txBody>
          <a:bodyPr lIns="0" tIns="0" rIns="0" bIns="0" rtlCol="0" anchor="t">
            <a:spAutoFit/>
          </a:bodyPr>
          <a:lstStyle/>
          <a:p>
            <a:pPr algn="l">
              <a:lnSpc>
                <a:spcPts val="4536"/>
              </a:lnSpc>
            </a:pPr>
            <a:r>
              <a:rPr lang="en-US" sz="4200" b="1">
                <a:solidFill>
                  <a:srgbClr val="000000"/>
                </a:solidFill>
                <a:latin typeface="Arimo Bold"/>
                <a:ea typeface="Arimo Bold"/>
                <a:cs typeface="Arimo Bold"/>
                <a:sym typeface="Arimo Bold"/>
              </a:rPr>
              <a:t>Key Questions Guiding Research</a:t>
            </a:r>
          </a:p>
        </p:txBody>
      </p:sp>
      <p:grpSp>
        <p:nvGrpSpPr>
          <p:cNvPr id="13" name="Group 13"/>
          <p:cNvGrpSpPr/>
          <p:nvPr/>
        </p:nvGrpSpPr>
        <p:grpSpPr>
          <a:xfrm>
            <a:off x="9320031" y="3170550"/>
            <a:ext cx="3438574" cy="1293503"/>
            <a:chOff x="0" y="0"/>
            <a:chExt cx="4584766" cy="1724670"/>
          </a:xfrm>
        </p:grpSpPr>
        <p:sp>
          <p:nvSpPr>
            <p:cNvPr id="14" name="Freeform 14"/>
            <p:cNvSpPr/>
            <p:nvPr/>
          </p:nvSpPr>
          <p:spPr>
            <a:xfrm>
              <a:off x="0" y="0"/>
              <a:ext cx="4584827" cy="1724650"/>
            </a:xfrm>
            <a:custGeom>
              <a:avLst/>
              <a:gdLst/>
              <a:ahLst/>
              <a:cxnLst/>
              <a:rect l="l" t="t" r="r" b="b"/>
              <a:pathLst>
                <a:path w="4584827" h="1724650">
                  <a:moveTo>
                    <a:pt x="4584827" y="275874"/>
                  </a:moveTo>
                  <a:cubicBezTo>
                    <a:pt x="4584827" y="123453"/>
                    <a:pt x="4504055" y="0"/>
                    <a:pt x="4404487" y="0"/>
                  </a:cubicBezTo>
                  <a:lnTo>
                    <a:pt x="180213" y="0"/>
                  </a:lnTo>
                  <a:cubicBezTo>
                    <a:pt x="80645" y="0"/>
                    <a:pt x="0" y="123453"/>
                    <a:pt x="0" y="275874"/>
                  </a:cubicBezTo>
                  <a:lnTo>
                    <a:pt x="0" y="1448776"/>
                  </a:lnTo>
                  <a:cubicBezTo>
                    <a:pt x="0" y="1601197"/>
                    <a:pt x="80645" y="1724650"/>
                    <a:pt x="180213" y="1724650"/>
                  </a:cubicBezTo>
                  <a:lnTo>
                    <a:pt x="4404487" y="1724650"/>
                  </a:lnTo>
                  <a:cubicBezTo>
                    <a:pt x="4504055" y="1724650"/>
                    <a:pt x="4584700" y="1601197"/>
                    <a:pt x="4584700" y="1448776"/>
                  </a:cubicBezTo>
                  <a:close/>
                </a:path>
              </a:pathLst>
            </a:custGeom>
            <a:solidFill>
              <a:srgbClr val="878ECD"/>
            </a:solidFill>
          </p:spPr>
        </p:sp>
      </p:grpSp>
      <p:sp>
        <p:nvSpPr>
          <p:cNvPr id="15" name="TextBox 15"/>
          <p:cNvSpPr txBox="1"/>
          <p:nvPr/>
        </p:nvSpPr>
        <p:spPr>
          <a:xfrm>
            <a:off x="9429155" y="4562494"/>
            <a:ext cx="3254202" cy="4552697"/>
          </a:xfrm>
          <a:prstGeom prst="rect">
            <a:avLst/>
          </a:prstGeom>
        </p:spPr>
        <p:txBody>
          <a:bodyPr lIns="0" tIns="0" rIns="0" bIns="0" rtlCol="0" anchor="t">
            <a:spAutoFit/>
          </a:bodyPr>
          <a:lstStyle/>
          <a:p>
            <a:pPr algn="just">
              <a:lnSpc>
                <a:spcPts val="3296"/>
              </a:lnSpc>
            </a:pPr>
            <a:r>
              <a:rPr lang="en-US" sz="1831">
                <a:solidFill>
                  <a:srgbClr val="000000"/>
                </a:solidFill>
                <a:latin typeface="Arimo"/>
                <a:ea typeface="Arimo"/>
                <a:cs typeface="Arimo"/>
                <a:sym typeface="Arimo"/>
              </a:rPr>
              <a:t>Capturing time-based features in yoga pose recognition involves training the model to understand the sequence of frames, using simpler labels for pose transitions, and distinguishing between dynamic and static poses. This requires a lot of testing and careful design of how the model is trained.</a:t>
            </a:r>
          </a:p>
        </p:txBody>
      </p:sp>
      <p:sp>
        <p:nvSpPr>
          <p:cNvPr id="16" name="TextBox 16"/>
          <p:cNvSpPr txBox="1"/>
          <p:nvPr/>
        </p:nvSpPr>
        <p:spPr>
          <a:xfrm>
            <a:off x="9429155" y="3342000"/>
            <a:ext cx="3254202" cy="733425"/>
          </a:xfrm>
          <a:prstGeom prst="rect">
            <a:avLst/>
          </a:prstGeom>
        </p:spPr>
        <p:txBody>
          <a:bodyPr lIns="0" tIns="0" rIns="0" bIns="0" rtlCol="0" anchor="t">
            <a:spAutoFit/>
          </a:bodyPr>
          <a:lstStyle/>
          <a:p>
            <a:pPr algn="ctr">
              <a:lnSpc>
                <a:spcPts val="2879"/>
              </a:lnSpc>
            </a:pPr>
            <a:r>
              <a:rPr lang="en-US" sz="2400" b="1">
                <a:solidFill>
                  <a:srgbClr val="FFFFFF"/>
                </a:solidFill>
                <a:latin typeface="Arimo Bold"/>
                <a:ea typeface="Arimo Bold"/>
                <a:cs typeface="Arimo Bold"/>
                <a:sym typeface="Arimo Bold"/>
              </a:rPr>
              <a:t>How to capture temporal features?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rot="1005">
            <a:off x="1002504" y="1543050"/>
            <a:ext cx="16280608" cy="0"/>
          </a:xfrm>
          <a:prstGeom prst="line">
            <a:avLst/>
          </a:prstGeom>
          <a:ln w="9525" cap="rnd">
            <a:solidFill>
              <a:srgbClr val="000000"/>
            </a:solidFill>
            <a:prstDash val="solid"/>
            <a:headEnd type="none" w="sm" len="sm"/>
            <a:tailEnd type="none" w="sm" len="sm"/>
          </a:ln>
        </p:spPr>
      </p:sp>
      <p:sp>
        <p:nvSpPr>
          <p:cNvPr id="3" name="Freeform 3"/>
          <p:cNvSpPr/>
          <p:nvPr/>
        </p:nvSpPr>
        <p:spPr>
          <a:xfrm>
            <a:off x="6580784" y="-121779"/>
            <a:ext cx="11707216" cy="10408779"/>
          </a:xfrm>
          <a:custGeom>
            <a:avLst/>
            <a:gdLst/>
            <a:ahLst/>
            <a:cxnLst/>
            <a:rect l="l" t="t" r="r" b="b"/>
            <a:pathLst>
              <a:path w="11707216" h="10408779">
                <a:moveTo>
                  <a:pt x="0" y="0"/>
                </a:moveTo>
                <a:lnTo>
                  <a:pt x="11707216" y="0"/>
                </a:lnTo>
                <a:lnTo>
                  <a:pt x="11707216" y="10408779"/>
                </a:lnTo>
                <a:lnTo>
                  <a:pt x="0" y="1040877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TextBox 4"/>
          <p:cNvSpPr txBox="1"/>
          <p:nvPr/>
        </p:nvSpPr>
        <p:spPr>
          <a:xfrm>
            <a:off x="7094156" y="4151001"/>
            <a:ext cx="8723619" cy="1223010"/>
          </a:xfrm>
          <a:prstGeom prst="rect">
            <a:avLst/>
          </a:prstGeom>
        </p:spPr>
        <p:txBody>
          <a:bodyPr lIns="0" tIns="0" rIns="0" bIns="0" rtlCol="0" anchor="t">
            <a:spAutoFit/>
          </a:bodyPr>
          <a:lstStyle/>
          <a:p>
            <a:pPr algn="l">
              <a:lnSpc>
                <a:spcPts val="4536"/>
              </a:lnSpc>
            </a:pPr>
            <a:r>
              <a:rPr lang="en-US" sz="4200" b="1">
                <a:solidFill>
                  <a:srgbClr val="000000"/>
                </a:solidFill>
                <a:latin typeface="Arimo Bold"/>
                <a:ea typeface="Arimo Bold"/>
                <a:cs typeface="Arimo Bold"/>
                <a:sym typeface="Arimo Bold"/>
              </a:rPr>
              <a:t>Data</a:t>
            </a:r>
          </a:p>
        </p:txBody>
      </p:sp>
      <p:sp>
        <p:nvSpPr>
          <p:cNvPr id="5" name="TextBox 5"/>
          <p:cNvSpPr txBox="1"/>
          <p:nvPr/>
        </p:nvSpPr>
        <p:spPr>
          <a:xfrm>
            <a:off x="4158044" y="3818131"/>
            <a:ext cx="1785557" cy="1613029"/>
          </a:xfrm>
          <a:prstGeom prst="rect">
            <a:avLst/>
          </a:prstGeom>
        </p:spPr>
        <p:txBody>
          <a:bodyPr lIns="0" tIns="0" rIns="0" bIns="0" rtlCol="0" anchor="t">
            <a:spAutoFit/>
          </a:bodyPr>
          <a:lstStyle/>
          <a:p>
            <a:pPr algn="l">
              <a:lnSpc>
                <a:spcPts val="10800"/>
              </a:lnSpc>
            </a:pPr>
            <a:r>
              <a:rPr lang="en-US" sz="9000" spc="150">
                <a:solidFill>
                  <a:srgbClr val="4A55B3"/>
                </a:solidFill>
                <a:latin typeface="Arial"/>
                <a:ea typeface="Arial"/>
                <a:cs typeface="Arial"/>
                <a:sym typeface="Arial"/>
              </a:rPr>
              <a:t>03</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7288" y="485775"/>
            <a:ext cx="8830695" cy="9801225"/>
            <a:chOff x="0" y="0"/>
            <a:chExt cx="11774260" cy="13068300"/>
          </a:xfrm>
        </p:grpSpPr>
        <p:sp>
          <p:nvSpPr>
            <p:cNvPr id="3" name="Freeform 3"/>
            <p:cNvSpPr/>
            <p:nvPr/>
          </p:nvSpPr>
          <p:spPr>
            <a:xfrm>
              <a:off x="0" y="0"/>
              <a:ext cx="11774297" cy="13068300"/>
            </a:xfrm>
            <a:custGeom>
              <a:avLst/>
              <a:gdLst/>
              <a:ahLst/>
              <a:cxnLst/>
              <a:rect l="l" t="t" r="r" b="b"/>
              <a:pathLst>
                <a:path w="11774297" h="13068300">
                  <a:moveTo>
                    <a:pt x="0" y="240411"/>
                  </a:moveTo>
                  <a:cubicBezTo>
                    <a:pt x="0" y="240411"/>
                    <a:pt x="6171692" y="0"/>
                    <a:pt x="8272653" y="3168777"/>
                  </a:cubicBezTo>
                  <a:cubicBezTo>
                    <a:pt x="10373615" y="6337554"/>
                    <a:pt x="8710295" y="8304276"/>
                    <a:pt x="10242297" y="10424033"/>
                  </a:cubicBezTo>
                  <a:cubicBezTo>
                    <a:pt x="11774297" y="12543791"/>
                    <a:pt x="11621008" y="13068300"/>
                    <a:pt x="11621008" y="13068300"/>
                  </a:cubicBezTo>
                  <a:cubicBezTo>
                    <a:pt x="0" y="13068300"/>
                    <a:pt x="0" y="13068300"/>
                    <a:pt x="0" y="13068300"/>
                  </a:cubicBezTo>
                  <a:cubicBezTo>
                    <a:pt x="0" y="371475"/>
                    <a:pt x="0" y="371475"/>
                    <a:pt x="0" y="371475"/>
                  </a:cubicBezTo>
                </a:path>
              </a:pathLst>
            </a:custGeom>
            <a:solidFill>
              <a:srgbClr val="F9ACAB">
                <a:alpha val="38824"/>
              </a:srgbClr>
            </a:solidFill>
          </p:spPr>
        </p:sp>
      </p:grpSp>
      <p:pic>
        <p:nvPicPr>
          <p:cNvPr id="4" name="Picture 4"/>
          <p:cNvPicPr>
            <a:picLocks noChangeAspect="1"/>
          </p:cNvPicPr>
          <p:nvPr/>
        </p:nvPicPr>
        <p:blipFill>
          <a:blip r:embed="rId2"/>
          <a:srcRect/>
          <a:stretch>
            <a:fillRect/>
          </a:stretch>
        </p:blipFill>
        <p:spPr>
          <a:xfrm>
            <a:off x="11224507" y="2005894"/>
            <a:ext cx="5202329" cy="1872838"/>
          </a:xfrm>
          <a:prstGeom prst="rect">
            <a:avLst/>
          </a:prstGeom>
        </p:spPr>
      </p:pic>
      <p:pic>
        <p:nvPicPr>
          <p:cNvPr id="5" name="Picture 5"/>
          <p:cNvPicPr>
            <a:picLocks noChangeAspect="1"/>
          </p:cNvPicPr>
          <p:nvPr/>
        </p:nvPicPr>
        <p:blipFill>
          <a:blip r:embed="rId3"/>
          <a:srcRect/>
          <a:stretch>
            <a:fillRect/>
          </a:stretch>
        </p:blipFill>
        <p:spPr>
          <a:xfrm>
            <a:off x="14950441" y="4374033"/>
            <a:ext cx="3193526" cy="4466470"/>
          </a:xfrm>
          <a:prstGeom prst="rect">
            <a:avLst/>
          </a:prstGeom>
        </p:spPr>
      </p:pic>
      <p:sp>
        <p:nvSpPr>
          <p:cNvPr id="6" name="Freeform 6"/>
          <p:cNvSpPr/>
          <p:nvPr/>
        </p:nvSpPr>
        <p:spPr>
          <a:xfrm>
            <a:off x="11224507" y="6561066"/>
            <a:ext cx="3725934" cy="3725934"/>
          </a:xfrm>
          <a:custGeom>
            <a:avLst/>
            <a:gdLst/>
            <a:ahLst/>
            <a:cxnLst/>
            <a:rect l="l" t="t" r="r" b="b"/>
            <a:pathLst>
              <a:path w="3725934" h="3725934">
                <a:moveTo>
                  <a:pt x="0" y="0"/>
                </a:moveTo>
                <a:lnTo>
                  <a:pt x="3725934" y="0"/>
                </a:lnTo>
                <a:lnTo>
                  <a:pt x="3725934" y="3725934"/>
                </a:lnTo>
                <a:lnTo>
                  <a:pt x="0" y="3725934"/>
                </a:lnTo>
                <a:lnTo>
                  <a:pt x="0" y="0"/>
                </a:lnTo>
                <a:close/>
              </a:path>
            </a:pathLst>
          </a:custGeom>
          <a:blipFill>
            <a:blip r:embed="rId4"/>
            <a:stretch>
              <a:fillRect/>
            </a:stretch>
          </a:blipFill>
        </p:spPr>
      </p:sp>
      <p:sp>
        <p:nvSpPr>
          <p:cNvPr id="7" name="Freeform 7"/>
          <p:cNvSpPr/>
          <p:nvPr/>
        </p:nvSpPr>
        <p:spPr>
          <a:xfrm>
            <a:off x="7519401" y="3878733"/>
            <a:ext cx="4374032" cy="2682333"/>
          </a:xfrm>
          <a:custGeom>
            <a:avLst/>
            <a:gdLst/>
            <a:ahLst/>
            <a:cxnLst/>
            <a:rect l="l" t="t" r="r" b="b"/>
            <a:pathLst>
              <a:path w="4374032" h="2682333">
                <a:moveTo>
                  <a:pt x="0" y="0"/>
                </a:moveTo>
                <a:lnTo>
                  <a:pt x="4374032" y="0"/>
                </a:lnTo>
                <a:lnTo>
                  <a:pt x="4374032" y="2682333"/>
                </a:lnTo>
                <a:lnTo>
                  <a:pt x="0" y="2682333"/>
                </a:lnTo>
                <a:lnTo>
                  <a:pt x="0" y="0"/>
                </a:lnTo>
                <a:close/>
              </a:path>
            </a:pathLst>
          </a:custGeom>
          <a:blipFill>
            <a:blip r:embed="rId5"/>
            <a:stretch>
              <a:fillRect/>
            </a:stretch>
          </a:blipFill>
        </p:spPr>
      </p:sp>
      <p:sp>
        <p:nvSpPr>
          <p:cNvPr id="8" name="TextBox 8"/>
          <p:cNvSpPr txBox="1"/>
          <p:nvPr/>
        </p:nvSpPr>
        <p:spPr>
          <a:xfrm>
            <a:off x="5779190" y="739521"/>
            <a:ext cx="16092965" cy="606933"/>
          </a:xfrm>
          <a:prstGeom prst="rect">
            <a:avLst/>
          </a:prstGeom>
        </p:spPr>
        <p:txBody>
          <a:bodyPr lIns="0" tIns="0" rIns="0" bIns="0" rtlCol="0" anchor="t">
            <a:spAutoFit/>
          </a:bodyPr>
          <a:lstStyle/>
          <a:p>
            <a:pPr algn="l">
              <a:lnSpc>
                <a:spcPts val="4536"/>
              </a:lnSpc>
            </a:pPr>
            <a:r>
              <a:rPr lang="en-US" sz="4200" b="1">
                <a:solidFill>
                  <a:srgbClr val="000000"/>
                </a:solidFill>
                <a:latin typeface="Arimo Bold"/>
                <a:ea typeface="Arimo Bold"/>
                <a:cs typeface="Arimo Bold"/>
                <a:sym typeface="Arimo Bold"/>
              </a:rPr>
              <a:t>Dataset Description</a:t>
            </a:r>
          </a:p>
        </p:txBody>
      </p:sp>
      <p:sp>
        <p:nvSpPr>
          <p:cNvPr id="9" name="TextBox 9"/>
          <p:cNvSpPr txBox="1"/>
          <p:nvPr/>
        </p:nvSpPr>
        <p:spPr>
          <a:xfrm>
            <a:off x="2077689" y="3850158"/>
            <a:ext cx="4042995" cy="2924175"/>
          </a:xfrm>
          <a:prstGeom prst="rect">
            <a:avLst/>
          </a:prstGeom>
        </p:spPr>
        <p:txBody>
          <a:bodyPr lIns="0" tIns="0" rIns="0" bIns="0" rtlCol="0" anchor="t">
            <a:spAutoFit/>
          </a:bodyPr>
          <a:lstStyle/>
          <a:p>
            <a:pPr algn="l">
              <a:lnSpc>
                <a:spcPts val="3821"/>
              </a:lnSpc>
            </a:pPr>
            <a:r>
              <a:rPr lang="en-US" sz="3184">
                <a:solidFill>
                  <a:srgbClr val="000000"/>
                </a:solidFill>
                <a:latin typeface="Arimo"/>
                <a:ea typeface="Arimo"/>
                <a:cs typeface="Arimo"/>
                <a:sym typeface="Arimo"/>
              </a:rPr>
              <a:t>5000 Train Images</a:t>
            </a:r>
          </a:p>
          <a:p>
            <a:pPr algn="l">
              <a:lnSpc>
                <a:spcPts val="3821"/>
              </a:lnSpc>
            </a:pPr>
            <a:r>
              <a:rPr lang="en-US" sz="3184">
                <a:solidFill>
                  <a:srgbClr val="000000"/>
                </a:solidFill>
                <a:latin typeface="Arimo"/>
                <a:ea typeface="Arimo"/>
                <a:cs typeface="Arimo"/>
                <a:sym typeface="Arimo"/>
              </a:rPr>
              <a:t>1600 Test images</a:t>
            </a:r>
          </a:p>
          <a:p>
            <a:pPr marL="687636" lvl="1" indent="-343818" algn="l">
              <a:lnSpc>
                <a:spcPts val="3821"/>
              </a:lnSpc>
              <a:buFont typeface="Arial"/>
              <a:buChar char="•"/>
            </a:pPr>
            <a:r>
              <a:rPr lang="en-US" sz="3184">
                <a:solidFill>
                  <a:srgbClr val="000000"/>
                </a:solidFill>
                <a:latin typeface="Arimo"/>
                <a:ea typeface="Arimo"/>
                <a:cs typeface="Arimo"/>
                <a:sym typeface="Arimo"/>
              </a:rPr>
              <a:t>warrior2</a:t>
            </a:r>
          </a:p>
          <a:p>
            <a:pPr marL="687636" lvl="1" indent="-343818" algn="l">
              <a:lnSpc>
                <a:spcPts val="3821"/>
              </a:lnSpc>
              <a:buFont typeface="Arial"/>
              <a:buChar char="•"/>
            </a:pPr>
            <a:r>
              <a:rPr lang="en-US" sz="3184">
                <a:solidFill>
                  <a:srgbClr val="000000"/>
                </a:solidFill>
                <a:latin typeface="Arimo"/>
                <a:ea typeface="Arimo"/>
                <a:cs typeface="Arimo"/>
                <a:sym typeface="Arimo"/>
              </a:rPr>
              <a:t>plank</a:t>
            </a:r>
          </a:p>
          <a:p>
            <a:pPr marL="687636" lvl="1" indent="-343818" algn="l">
              <a:lnSpc>
                <a:spcPts val="3821"/>
              </a:lnSpc>
              <a:buFont typeface="Arial"/>
              <a:buChar char="•"/>
            </a:pPr>
            <a:r>
              <a:rPr lang="en-US" sz="3184">
                <a:solidFill>
                  <a:srgbClr val="000000"/>
                </a:solidFill>
                <a:latin typeface="Arimo"/>
                <a:ea typeface="Arimo"/>
                <a:cs typeface="Arimo"/>
                <a:sym typeface="Arimo"/>
              </a:rPr>
              <a:t> downdog</a:t>
            </a:r>
          </a:p>
          <a:p>
            <a:pPr marL="687636" lvl="1" indent="-343818" algn="l">
              <a:lnSpc>
                <a:spcPts val="3821"/>
              </a:lnSpc>
              <a:buFont typeface="Arial"/>
              <a:buChar char="•"/>
            </a:pPr>
            <a:r>
              <a:rPr lang="en-US" sz="3184">
                <a:solidFill>
                  <a:srgbClr val="000000"/>
                </a:solidFill>
                <a:latin typeface="Arimo"/>
                <a:ea typeface="Arimo"/>
                <a:cs typeface="Arimo"/>
                <a:sym typeface="Arimo"/>
              </a:rPr>
              <a:t>tree</a:t>
            </a:r>
          </a:p>
        </p:txBody>
      </p:sp>
      <p:sp>
        <p:nvSpPr>
          <p:cNvPr id="10" name="AutoShape 10"/>
          <p:cNvSpPr/>
          <p:nvPr/>
        </p:nvSpPr>
        <p:spPr>
          <a:xfrm>
            <a:off x="1002505" y="1497806"/>
            <a:ext cx="16280607" cy="4762"/>
          </a:xfrm>
          <a:prstGeom prst="line">
            <a:avLst/>
          </a:prstGeom>
          <a:ln w="9525" cap="rnd">
            <a:solidFill>
              <a:srgbClr val="000000"/>
            </a:solidFill>
            <a:prstDash val="solid"/>
            <a:headEnd type="none" w="sm" len="sm"/>
            <a:tailEnd type="none" w="sm" len="sm"/>
          </a:ln>
        </p:spPr>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rot="1005">
            <a:off x="1002504" y="1543050"/>
            <a:ext cx="16280608" cy="0"/>
          </a:xfrm>
          <a:prstGeom prst="line">
            <a:avLst/>
          </a:prstGeom>
          <a:ln w="9525" cap="rnd">
            <a:solidFill>
              <a:srgbClr val="000000"/>
            </a:solidFill>
            <a:prstDash val="solid"/>
            <a:headEnd type="none" w="sm" len="sm"/>
            <a:tailEnd type="none" w="sm" len="sm"/>
          </a:ln>
        </p:spPr>
      </p:sp>
      <p:sp>
        <p:nvSpPr>
          <p:cNvPr id="3" name="Freeform 3"/>
          <p:cNvSpPr/>
          <p:nvPr/>
        </p:nvSpPr>
        <p:spPr>
          <a:xfrm>
            <a:off x="12089017" y="1196276"/>
            <a:ext cx="6192085" cy="1802340"/>
          </a:xfrm>
          <a:custGeom>
            <a:avLst/>
            <a:gdLst/>
            <a:ahLst/>
            <a:cxnLst/>
            <a:rect l="l" t="t" r="r" b="b"/>
            <a:pathLst>
              <a:path w="6192085" h="1802340">
                <a:moveTo>
                  <a:pt x="0" y="0"/>
                </a:moveTo>
                <a:lnTo>
                  <a:pt x="6192086" y="0"/>
                </a:lnTo>
                <a:lnTo>
                  <a:pt x="6192086" y="1802340"/>
                </a:lnTo>
                <a:lnTo>
                  <a:pt x="0" y="180234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4" name="Group 4"/>
          <p:cNvGrpSpPr/>
          <p:nvPr/>
        </p:nvGrpSpPr>
        <p:grpSpPr>
          <a:xfrm>
            <a:off x="14428584" y="1311857"/>
            <a:ext cx="1854272" cy="1863087"/>
            <a:chOff x="0" y="0"/>
            <a:chExt cx="2472362" cy="2484116"/>
          </a:xfrm>
        </p:grpSpPr>
        <p:sp>
          <p:nvSpPr>
            <p:cNvPr id="5" name="Freeform 5"/>
            <p:cNvSpPr/>
            <p:nvPr/>
          </p:nvSpPr>
          <p:spPr>
            <a:xfrm>
              <a:off x="0" y="0"/>
              <a:ext cx="2472436" cy="2484120"/>
            </a:xfrm>
            <a:custGeom>
              <a:avLst/>
              <a:gdLst/>
              <a:ahLst/>
              <a:cxnLst/>
              <a:rect l="l" t="t" r="r" b="b"/>
              <a:pathLst>
                <a:path w="2472436" h="2484120">
                  <a:moveTo>
                    <a:pt x="0" y="1242060"/>
                  </a:moveTo>
                  <a:cubicBezTo>
                    <a:pt x="0" y="556133"/>
                    <a:pt x="553466" y="0"/>
                    <a:pt x="1236218" y="0"/>
                  </a:cubicBezTo>
                  <a:cubicBezTo>
                    <a:pt x="1918970" y="0"/>
                    <a:pt x="2472436" y="556133"/>
                    <a:pt x="2472436" y="1242060"/>
                  </a:cubicBezTo>
                  <a:cubicBezTo>
                    <a:pt x="2472436" y="1927987"/>
                    <a:pt x="1918970" y="2484120"/>
                    <a:pt x="1236218" y="2484120"/>
                  </a:cubicBezTo>
                  <a:cubicBezTo>
                    <a:pt x="553466" y="2484120"/>
                    <a:pt x="0" y="1927987"/>
                    <a:pt x="0" y="1242060"/>
                  </a:cubicBezTo>
                  <a:close/>
                </a:path>
              </a:pathLst>
            </a:custGeom>
            <a:solidFill>
              <a:srgbClr val="F9ACAB"/>
            </a:solidFill>
          </p:spPr>
        </p:sp>
      </p:grpSp>
      <p:sp>
        <p:nvSpPr>
          <p:cNvPr id="6" name="Freeform 6"/>
          <p:cNvSpPr/>
          <p:nvPr/>
        </p:nvSpPr>
        <p:spPr>
          <a:xfrm>
            <a:off x="15231534" y="2088978"/>
            <a:ext cx="3056466" cy="1383791"/>
          </a:xfrm>
          <a:custGeom>
            <a:avLst/>
            <a:gdLst/>
            <a:ahLst/>
            <a:cxnLst/>
            <a:rect l="l" t="t" r="r" b="b"/>
            <a:pathLst>
              <a:path w="3056466" h="1383791">
                <a:moveTo>
                  <a:pt x="0" y="0"/>
                </a:moveTo>
                <a:lnTo>
                  <a:pt x="3056466" y="0"/>
                </a:lnTo>
                <a:lnTo>
                  <a:pt x="3056466" y="1383791"/>
                </a:lnTo>
                <a:lnTo>
                  <a:pt x="0" y="138379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a:off x="89576" y="1869592"/>
            <a:ext cx="7468362" cy="8229600"/>
          </a:xfrm>
          <a:custGeom>
            <a:avLst/>
            <a:gdLst/>
            <a:ahLst/>
            <a:cxnLst/>
            <a:rect l="l" t="t" r="r" b="b"/>
            <a:pathLst>
              <a:path w="7468362" h="8229600">
                <a:moveTo>
                  <a:pt x="0" y="0"/>
                </a:moveTo>
                <a:lnTo>
                  <a:pt x="7468362" y="0"/>
                </a:lnTo>
                <a:lnTo>
                  <a:pt x="7468362" y="8229600"/>
                </a:lnTo>
                <a:lnTo>
                  <a:pt x="0" y="8229600"/>
                </a:lnTo>
                <a:lnTo>
                  <a:pt x="0" y="0"/>
                </a:lnTo>
                <a:close/>
              </a:path>
            </a:pathLst>
          </a:custGeom>
          <a:blipFill>
            <a:blip r:embed="rId6"/>
            <a:stretch>
              <a:fillRect/>
            </a:stretch>
          </a:blipFill>
        </p:spPr>
      </p:sp>
      <p:sp>
        <p:nvSpPr>
          <p:cNvPr id="8" name="Freeform 8"/>
          <p:cNvSpPr/>
          <p:nvPr/>
        </p:nvSpPr>
        <p:spPr>
          <a:xfrm rot="-5400000">
            <a:off x="372218" y="4800650"/>
            <a:ext cx="7008915" cy="3007462"/>
          </a:xfrm>
          <a:custGeom>
            <a:avLst/>
            <a:gdLst/>
            <a:ahLst/>
            <a:cxnLst/>
            <a:rect l="l" t="t" r="r" b="b"/>
            <a:pathLst>
              <a:path w="7008915" h="3007462">
                <a:moveTo>
                  <a:pt x="0" y="0"/>
                </a:moveTo>
                <a:lnTo>
                  <a:pt x="7008914" y="0"/>
                </a:lnTo>
                <a:lnTo>
                  <a:pt x="7008914" y="3007461"/>
                </a:lnTo>
                <a:lnTo>
                  <a:pt x="0" y="300746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9" name="TextBox 9"/>
          <p:cNvSpPr txBox="1"/>
          <p:nvPr/>
        </p:nvSpPr>
        <p:spPr>
          <a:xfrm>
            <a:off x="8160717" y="4102880"/>
            <a:ext cx="8723619" cy="606933"/>
          </a:xfrm>
          <a:prstGeom prst="rect">
            <a:avLst/>
          </a:prstGeom>
        </p:spPr>
        <p:txBody>
          <a:bodyPr lIns="0" tIns="0" rIns="0" bIns="0" rtlCol="0" anchor="t">
            <a:spAutoFit/>
          </a:bodyPr>
          <a:lstStyle/>
          <a:p>
            <a:pPr algn="l">
              <a:lnSpc>
                <a:spcPts val="4536"/>
              </a:lnSpc>
            </a:pPr>
            <a:r>
              <a:rPr lang="en-US" sz="4200" b="1">
                <a:solidFill>
                  <a:srgbClr val="000000"/>
                </a:solidFill>
                <a:latin typeface="Arimo Bold"/>
                <a:ea typeface="Arimo Bold"/>
                <a:cs typeface="Arimo Bold"/>
                <a:sym typeface="Arimo Bold"/>
              </a:rPr>
              <a:t>Approach </a:t>
            </a:r>
          </a:p>
        </p:txBody>
      </p:sp>
      <p:sp>
        <p:nvSpPr>
          <p:cNvPr id="10" name="TextBox 10"/>
          <p:cNvSpPr txBox="1"/>
          <p:nvPr/>
        </p:nvSpPr>
        <p:spPr>
          <a:xfrm>
            <a:off x="3761314" y="4017155"/>
            <a:ext cx="124886" cy="1300573"/>
          </a:xfrm>
          <a:prstGeom prst="rect">
            <a:avLst/>
          </a:prstGeom>
        </p:spPr>
        <p:txBody>
          <a:bodyPr lIns="0" tIns="0" rIns="0" bIns="0" rtlCol="0" anchor="t">
            <a:spAutoFit/>
          </a:bodyPr>
          <a:lstStyle/>
          <a:p>
            <a:pPr algn="l">
              <a:lnSpc>
                <a:spcPts val="3240"/>
              </a:lnSpc>
            </a:pPr>
            <a:r>
              <a:rPr lang="en-US" sz="2700" spc="150">
                <a:solidFill>
                  <a:srgbClr val="4A55B3"/>
                </a:solidFill>
                <a:latin typeface="Arial"/>
                <a:ea typeface="Arial"/>
                <a:cs typeface="Arial"/>
                <a:sym typeface="Arial"/>
              </a:rPr>
              <a:t>/</a:t>
            </a:r>
          </a:p>
        </p:txBody>
      </p:sp>
      <p:sp>
        <p:nvSpPr>
          <p:cNvPr id="11" name="TextBox 11"/>
          <p:cNvSpPr txBox="1"/>
          <p:nvPr/>
        </p:nvSpPr>
        <p:spPr>
          <a:xfrm>
            <a:off x="5216405" y="3818131"/>
            <a:ext cx="1785557" cy="1613029"/>
          </a:xfrm>
          <a:prstGeom prst="rect">
            <a:avLst/>
          </a:prstGeom>
        </p:spPr>
        <p:txBody>
          <a:bodyPr lIns="0" tIns="0" rIns="0" bIns="0" rtlCol="0" anchor="t">
            <a:spAutoFit/>
          </a:bodyPr>
          <a:lstStyle/>
          <a:p>
            <a:pPr algn="l">
              <a:lnSpc>
                <a:spcPts val="10800"/>
              </a:lnSpc>
            </a:pPr>
            <a:r>
              <a:rPr lang="en-US" sz="9000" spc="150">
                <a:solidFill>
                  <a:srgbClr val="4A55B3"/>
                </a:solidFill>
                <a:latin typeface="Arial"/>
                <a:ea typeface="Arial"/>
                <a:cs typeface="Arial"/>
                <a:sym typeface="Arial"/>
              </a:rPr>
              <a:t>04</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TotalTime>
  <Words>1142</Words>
  <Application>Microsoft Office PowerPoint</Application>
  <PresentationFormat>Custom</PresentationFormat>
  <Paragraphs>174</Paragraphs>
  <Slides>25</Slides>
  <Notes>1</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25</vt:i4>
      </vt:variant>
    </vt:vector>
  </HeadingPairs>
  <TitlesOfParts>
    <vt:vector size="31" baseType="lpstr">
      <vt:lpstr>Arial Bold</vt:lpstr>
      <vt:lpstr>Arimo</vt:lpstr>
      <vt:lpstr>Arial</vt:lpstr>
      <vt:lpstr>Arimo Bold</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Reporter</dc:title>
  <dc:creator>STSC</dc:creator>
  <cp:lastModifiedBy>Pravalika Thota</cp:lastModifiedBy>
  <cp:revision>9</cp:revision>
  <dcterms:created xsi:type="dcterms:W3CDTF">2006-08-16T00:00:00Z</dcterms:created>
  <dcterms:modified xsi:type="dcterms:W3CDTF">2024-12-17T06:46:26Z</dcterms:modified>
  <dc:identifier>DAGTUnt8SNo</dc:identifier>
</cp:coreProperties>
</file>